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20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74" r:id="rId17"/>
    <p:sldId id="275" r:id="rId18"/>
    <p:sldId id="276" r:id="rId19"/>
  </p:sldIdLst>
  <p:sldSz cx="9144000" cy="6858000" type="screen4x3"/>
  <p:notesSz cx="6875463" cy="100044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8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965A1-503A-459D-98BF-8F53355BCEAA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17C2556-B067-419C-9921-62E895135DAE}">
      <dgm:prSet phldrT="[Текст]" custT="1"/>
      <dgm:spPr/>
      <dgm:t>
        <a:bodyPr/>
        <a:lstStyle/>
        <a:p>
          <a:r>
            <a:rPr lang="ru-RU" sz="3600" b="1" smtClean="0"/>
            <a:t>1</a:t>
          </a:r>
          <a:endParaRPr lang="ru-RU" sz="3600" b="1" dirty="0"/>
        </a:p>
      </dgm:t>
    </dgm:pt>
    <dgm:pt modelId="{4AC6DE87-1800-4F21-81F4-949779D25084}" type="parTrans" cxnId="{7382259D-1691-4BB2-B509-81CC90ADA80B}">
      <dgm:prSet/>
      <dgm:spPr/>
      <dgm:t>
        <a:bodyPr/>
        <a:lstStyle/>
        <a:p>
          <a:endParaRPr lang="ru-RU"/>
        </a:p>
      </dgm:t>
    </dgm:pt>
    <dgm:pt modelId="{98552DB5-E28C-4045-9B60-38DAF88D7A65}" type="sibTrans" cxnId="{7382259D-1691-4BB2-B509-81CC90ADA80B}">
      <dgm:prSet/>
      <dgm:spPr/>
      <dgm:t>
        <a:bodyPr/>
        <a:lstStyle/>
        <a:p>
          <a:endParaRPr lang="ru-RU"/>
        </a:p>
      </dgm:t>
    </dgm:pt>
    <dgm:pt modelId="{50CE6993-0E1C-45BA-84E4-0C8E667ECEFE}">
      <dgm:prSet phldrT="[Текст]"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>
              <a:tab pos="6451600" algn="l"/>
            </a:tabLst>
            <a:defRPr/>
          </a:pPr>
          <a:r>
            <a:rPr lang="ru-RU" sz="1800" b="1" i="0" dirty="0" smtClean="0"/>
            <a:t>Навыки культуры быта (труд по самообслуживанию)</a:t>
          </a:r>
          <a:endParaRPr kumimoji="0" lang="ru-RU" sz="1800" b="1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  <a:p>
          <a:endParaRPr lang="ru-RU" sz="1500" dirty="0"/>
        </a:p>
      </dgm:t>
    </dgm:pt>
    <dgm:pt modelId="{5359FB49-3042-4A93-AB7A-C5B19815A035}" type="parTrans" cxnId="{032B20D3-A85D-46B8-999C-B887BDBBF8AF}">
      <dgm:prSet/>
      <dgm:spPr/>
      <dgm:t>
        <a:bodyPr/>
        <a:lstStyle/>
        <a:p>
          <a:endParaRPr lang="ru-RU"/>
        </a:p>
      </dgm:t>
    </dgm:pt>
    <dgm:pt modelId="{5634E751-6EA0-4210-89B9-A0F69D97D459}" type="sibTrans" cxnId="{032B20D3-A85D-46B8-999C-B887BDBBF8AF}">
      <dgm:prSet/>
      <dgm:spPr/>
      <dgm:t>
        <a:bodyPr/>
        <a:lstStyle/>
        <a:p>
          <a:endParaRPr lang="ru-RU"/>
        </a:p>
      </dgm:t>
    </dgm:pt>
    <dgm:pt modelId="{C10E4B6D-D447-43AD-8F72-507F303891A3}">
      <dgm:prSet phldrT="[Текст]" custT="1"/>
      <dgm:spPr/>
      <dgm:t>
        <a:bodyPr/>
        <a:lstStyle/>
        <a:p>
          <a:r>
            <a:rPr lang="ru-RU" sz="3600" b="1" smtClean="0"/>
            <a:t>2</a:t>
          </a:r>
          <a:endParaRPr lang="ru-RU" sz="3600" b="1" dirty="0"/>
        </a:p>
      </dgm:t>
    </dgm:pt>
    <dgm:pt modelId="{5CD2D143-28D8-4B10-B86F-486BB79AAEDA}" type="parTrans" cxnId="{1149D38F-E158-4EBD-9915-386E89DEC8EF}">
      <dgm:prSet/>
      <dgm:spPr/>
      <dgm:t>
        <a:bodyPr/>
        <a:lstStyle/>
        <a:p>
          <a:endParaRPr lang="ru-RU"/>
        </a:p>
      </dgm:t>
    </dgm:pt>
    <dgm:pt modelId="{09994578-33D1-48AF-9CCE-BED9D356AE4D}" type="sibTrans" cxnId="{1149D38F-E158-4EBD-9915-386E89DEC8EF}">
      <dgm:prSet/>
      <dgm:spPr/>
      <dgm:t>
        <a:bodyPr/>
        <a:lstStyle/>
        <a:p>
          <a:endParaRPr lang="ru-RU"/>
        </a:p>
      </dgm:t>
    </dgm:pt>
    <dgm:pt modelId="{00D59F5A-DE50-42D7-A8A2-1580756C7421}">
      <dgm:prSet phldrT="[Текст]" custT="1"/>
      <dgm:spPr/>
      <dgm:t>
        <a:bodyPr/>
        <a:lstStyle/>
        <a:p>
          <a:r>
            <a:rPr lang="ru-RU" sz="1800" b="1" dirty="0" smtClean="0"/>
            <a:t>Хозяйственно-бытовой</a:t>
          </a:r>
          <a:r>
            <a:rPr lang="ru-RU" sz="3700" b="1" dirty="0" smtClean="0"/>
            <a:t> </a:t>
          </a:r>
          <a:r>
            <a:rPr lang="ru-RU" sz="1800" b="1" dirty="0" smtClean="0"/>
            <a:t>труд (совместная деятельность взрослого и ребенка)</a:t>
          </a:r>
          <a:endParaRPr lang="ru-RU" sz="1800" b="1" dirty="0"/>
        </a:p>
      </dgm:t>
    </dgm:pt>
    <dgm:pt modelId="{00FB437B-D1AF-4E2C-BCB9-C6E25A7311BC}" type="parTrans" cxnId="{AE300BA9-566F-4D60-AF1A-FEBFDBB87C7E}">
      <dgm:prSet/>
      <dgm:spPr/>
      <dgm:t>
        <a:bodyPr/>
        <a:lstStyle/>
        <a:p>
          <a:endParaRPr lang="ru-RU"/>
        </a:p>
      </dgm:t>
    </dgm:pt>
    <dgm:pt modelId="{B5B824FB-213C-4762-9F85-80373CC285A2}" type="sibTrans" cxnId="{AE300BA9-566F-4D60-AF1A-FEBFDBB87C7E}">
      <dgm:prSet/>
      <dgm:spPr/>
      <dgm:t>
        <a:bodyPr/>
        <a:lstStyle/>
        <a:p>
          <a:endParaRPr lang="ru-RU"/>
        </a:p>
      </dgm:t>
    </dgm:pt>
    <dgm:pt modelId="{FF943A68-CA3B-49D8-BC1B-82F3617E455E}">
      <dgm:prSet phldrT="[Текст]" custT="1"/>
      <dgm:spPr/>
      <dgm:t>
        <a:bodyPr/>
        <a:lstStyle/>
        <a:p>
          <a:r>
            <a:rPr lang="ru-RU" sz="3600" b="1" dirty="0" smtClean="0"/>
            <a:t>3</a:t>
          </a:r>
          <a:endParaRPr lang="ru-RU" sz="3600" b="1" dirty="0"/>
        </a:p>
      </dgm:t>
    </dgm:pt>
    <dgm:pt modelId="{D05FD203-1E65-469A-926F-FBE4F0534484}" type="parTrans" cxnId="{C7B5150F-217F-49F7-A786-0A47782A8B95}">
      <dgm:prSet/>
      <dgm:spPr/>
      <dgm:t>
        <a:bodyPr/>
        <a:lstStyle/>
        <a:p>
          <a:endParaRPr lang="ru-RU"/>
        </a:p>
      </dgm:t>
    </dgm:pt>
    <dgm:pt modelId="{80FCCB3E-63A6-4EFA-80BE-6E02BE563008}" type="sibTrans" cxnId="{C7B5150F-217F-49F7-A786-0A47782A8B95}">
      <dgm:prSet/>
      <dgm:spPr/>
      <dgm:t>
        <a:bodyPr/>
        <a:lstStyle/>
        <a:p>
          <a:endParaRPr lang="ru-RU"/>
        </a:p>
      </dgm:t>
    </dgm:pt>
    <dgm:pt modelId="{A1D5FA5E-9A05-49C0-BCF3-2FFCB2C36608}">
      <dgm:prSet phldrT="[Текст]" custT="1"/>
      <dgm:spPr/>
      <dgm:t>
        <a:bodyPr/>
        <a:lstStyle/>
        <a:p>
          <a:r>
            <a:rPr lang="ru-RU" sz="1800" b="1" dirty="0" smtClean="0"/>
            <a:t>Труд в природе</a:t>
          </a:r>
          <a:endParaRPr lang="ru-RU" sz="1800" b="1" dirty="0"/>
        </a:p>
      </dgm:t>
    </dgm:pt>
    <dgm:pt modelId="{C0C93802-5D89-40E3-8EB5-605BF12487BE}" type="parTrans" cxnId="{EF4B95FA-FC45-486A-B18A-F0233C571CF3}">
      <dgm:prSet/>
      <dgm:spPr/>
      <dgm:t>
        <a:bodyPr/>
        <a:lstStyle/>
        <a:p>
          <a:endParaRPr lang="ru-RU"/>
        </a:p>
      </dgm:t>
    </dgm:pt>
    <dgm:pt modelId="{04B0128E-0CA8-49CF-BA8A-27581D6D1580}" type="sibTrans" cxnId="{EF4B95FA-FC45-486A-B18A-F0233C571CF3}">
      <dgm:prSet/>
      <dgm:spPr/>
      <dgm:t>
        <a:bodyPr/>
        <a:lstStyle/>
        <a:p>
          <a:endParaRPr lang="ru-RU"/>
        </a:p>
      </dgm:t>
    </dgm:pt>
    <dgm:pt modelId="{CD277D3D-C0B3-4D4E-A1C0-9ABB24158E89}">
      <dgm:prSet custT="1"/>
      <dgm:spPr/>
      <dgm:t>
        <a:bodyPr/>
        <a:lstStyle/>
        <a:p>
          <a:r>
            <a:rPr lang="ru-RU" sz="3600" b="1" dirty="0" smtClean="0"/>
            <a:t>4</a:t>
          </a:r>
          <a:endParaRPr lang="ru-RU" sz="3600" b="1" dirty="0"/>
        </a:p>
      </dgm:t>
    </dgm:pt>
    <dgm:pt modelId="{4E9468C3-2D93-491B-91E2-269A4B24FF75}" type="parTrans" cxnId="{0FF2A242-9299-4148-8E68-4DC66E938859}">
      <dgm:prSet/>
      <dgm:spPr/>
      <dgm:t>
        <a:bodyPr/>
        <a:lstStyle/>
        <a:p>
          <a:endParaRPr lang="ru-RU"/>
        </a:p>
      </dgm:t>
    </dgm:pt>
    <dgm:pt modelId="{6480E191-E89F-4131-B19C-395BB3EFEF55}" type="sibTrans" cxnId="{0FF2A242-9299-4148-8E68-4DC66E938859}">
      <dgm:prSet/>
      <dgm:spPr/>
      <dgm:t>
        <a:bodyPr/>
        <a:lstStyle/>
        <a:p>
          <a:endParaRPr lang="ru-RU"/>
        </a:p>
      </dgm:t>
    </dgm:pt>
    <dgm:pt modelId="{1A6BCE5B-3502-4087-905B-919AF288BFE9}">
      <dgm:prSet custT="1"/>
      <dgm:spPr/>
      <dgm:t>
        <a:bodyPr/>
        <a:lstStyle/>
        <a:p>
          <a:r>
            <a:rPr lang="ru-RU" sz="1800" b="1" dirty="0" smtClean="0"/>
            <a:t>Ознакомление с трудом взрослых</a:t>
          </a:r>
          <a:endParaRPr lang="ru-RU" sz="1800" b="1" dirty="0"/>
        </a:p>
      </dgm:t>
    </dgm:pt>
    <dgm:pt modelId="{5AEC961B-55C7-49E5-A9EF-D8A2754C7F9D}" type="parTrans" cxnId="{F4029844-04C8-4E1A-A916-B17230EEDF35}">
      <dgm:prSet/>
      <dgm:spPr/>
      <dgm:t>
        <a:bodyPr/>
        <a:lstStyle/>
        <a:p>
          <a:endParaRPr lang="ru-RU"/>
        </a:p>
      </dgm:t>
    </dgm:pt>
    <dgm:pt modelId="{16729F18-8082-40CB-AD5F-4236DEF04EDE}" type="sibTrans" cxnId="{F4029844-04C8-4E1A-A916-B17230EEDF35}">
      <dgm:prSet/>
      <dgm:spPr/>
      <dgm:t>
        <a:bodyPr/>
        <a:lstStyle/>
        <a:p>
          <a:endParaRPr lang="ru-RU"/>
        </a:p>
      </dgm:t>
    </dgm:pt>
    <dgm:pt modelId="{A79200BD-B5BD-44A4-A6B6-4DDBFB05B323}">
      <dgm:prSet custT="1"/>
      <dgm:spPr/>
      <dgm:t>
        <a:bodyPr/>
        <a:lstStyle/>
        <a:p>
          <a:r>
            <a:rPr lang="ru-RU" sz="3600" b="1" dirty="0" smtClean="0"/>
            <a:t>5</a:t>
          </a:r>
          <a:endParaRPr lang="ru-RU" sz="3600" b="1" dirty="0"/>
        </a:p>
      </dgm:t>
    </dgm:pt>
    <dgm:pt modelId="{881E3A0A-15E2-470F-9BF9-3FFCC9924715}" type="parTrans" cxnId="{0C30BA07-C06D-4813-800F-3C69B51CA3C9}">
      <dgm:prSet/>
      <dgm:spPr/>
      <dgm:t>
        <a:bodyPr/>
        <a:lstStyle/>
        <a:p>
          <a:endParaRPr lang="ru-RU"/>
        </a:p>
      </dgm:t>
    </dgm:pt>
    <dgm:pt modelId="{59D05074-5E44-498F-9D6F-5AEC47CC583C}" type="sibTrans" cxnId="{0C30BA07-C06D-4813-800F-3C69B51CA3C9}">
      <dgm:prSet/>
      <dgm:spPr/>
      <dgm:t>
        <a:bodyPr/>
        <a:lstStyle/>
        <a:p>
          <a:endParaRPr lang="ru-RU"/>
        </a:p>
      </dgm:t>
    </dgm:pt>
    <dgm:pt modelId="{9BC458DF-BC6B-41C8-9803-8380956D94CB}">
      <dgm:prSet custT="1"/>
      <dgm:spPr/>
      <dgm:t>
        <a:bodyPr/>
        <a:lstStyle/>
        <a:p>
          <a:r>
            <a:rPr lang="ru-RU" sz="1800" b="1" dirty="0" smtClean="0"/>
            <a:t>Ручной труд </a:t>
          </a:r>
          <a:endParaRPr lang="ru-RU" sz="1800" b="1" dirty="0"/>
        </a:p>
      </dgm:t>
    </dgm:pt>
    <dgm:pt modelId="{A6DFB38C-76A8-4A71-899F-9B888CBC1D02}" type="parTrans" cxnId="{6D7B4E52-C0E3-49C9-B7AE-0C55E505CF3B}">
      <dgm:prSet/>
      <dgm:spPr/>
      <dgm:t>
        <a:bodyPr/>
        <a:lstStyle/>
        <a:p>
          <a:endParaRPr lang="ru-RU"/>
        </a:p>
      </dgm:t>
    </dgm:pt>
    <dgm:pt modelId="{270E33D9-8B39-4101-8250-7944FC53D5AE}" type="sibTrans" cxnId="{6D7B4E52-C0E3-49C9-B7AE-0C55E505CF3B}">
      <dgm:prSet/>
      <dgm:spPr/>
      <dgm:t>
        <a:bodyPr/>
        <a:lstStyle/>
        <a:p>
          <a:endParaRPr lang="ru-RU"/>
        </a:p>
      </dgm:t>
    </dgm:pt>
    <dgm:pt modelId="{C79E4E8B-14C3-45E6-A86D-3C7F2E22F574}" type="pres">
      <dgm:prSet presAssocID="{3CD965A1-503A-459D-98BF-8F53355BCE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477520-05B2-40F8-A603-D0CD773B0CBB}" type="pres">
      <dgm:prSet presAssocID="{A17C2556-B067-419C-9921-62E895135DAE}" presName="composite" presStyleCnt="0"/>
      <dgm:spPr/>
    </dgm:pt>
    <dgm:pt modelId="{8FB6ED7A-634C-4F2A-B18D-76670122694E}" type="pres">
      <dgm:prSet presAssocID="{A17C2556-B067-419C-9921-62E895135DAE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60FEC-1AB8-446E-AD6B-04AB1F9D202A}" type="pres">
      <dgm:prSet presAssocID="{A17C2556-B067-419C-9921-62E895135DAE}" presName="descendantText" presStyleLbl="alignAcc1" presStyleIdx="0" presStyleCnt="5" custScaleX="99884" custScaleY="118663" custLinFactNeighborX="69" custLinFactNeighborY="-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12441-C391-43D0-B6B2-69ED796FF627}" type="pres">
      <dgm:prSet presAssocID="{98552DB5-E28C-4045-9B60-38DAF88D7A65}" presName="sp" presStyleCnt="0"/>
      <dgm:spPr/>
    </dgm:pt>
    <dgm:pt modelId="{6BD034BB-4662-42CC-97FA-41BD9E6BA973}" type="pres">
      <dgm:prSet presAssocID="{C10E4B6D-D447-43AD-8F72-507F303891A3}" presName="composite" presStyleCnt="0"/>
      <dgm:spPr/>
    </dgm:pt>
    <dgm:pt modelId="{F7A4CEBD-D75F-4D17-8DAA-0F7995C2488E}" type="pres">
      <dgm:prSet presAssocID="{C10E4B6D-D447-43AD-8F72-507F303891A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9A21D-C789-434C-9C65-2682681FB2B9}" type="pres">
      <dgm:prSet presAssocID="{C10E4B6D-D447-43AD-8F72-507F303891A3}" presName="descendantText" presStyleLbl="alignAcc1" presStyleIdx="1" presStyleCnt="5" custScaleX="99057" custScaleY="119635" custLinFactNeighborX="-123" custLinFactNeighborY="9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FC149-6A91-4367-B9DA-73DF03A82A14}" type="pres">
      <dgm:prSet presAssocID="{09994578-33D1-48AF-9CCE-BED9D356AE4D}" presName="sp" presStyleCnt="0"/>
      <dgm:spPr/>
    </dgm:pt>
    <dgm:pt modelId="{E27CFB0C-573D-4238-B359-E778EFABE371}" type="pres">
      <dgm:prSet presAssocID="{FF943A68-CA3B-49D8-BC1B-82F3617E455E}" presName="composite" presStyleCnt="0"/>
      <dgm:spPr/>
    </dgm:pt>
    <dgm:pt modelId="{8363E244-E741-4FBE-BB18-C27651303593}" type="pres">
      <dgm:prSet presAssocID="{FF943A68-CA3B-49D8-BC1B-82F3617E455E}" presName="parentText" presStyleLbl="alignNode1" presStyleIdx="2" presStyleCnt="5" custScaleY="118401" custLinFactNeighborX="0" custLinFactNeighborY="-23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3D74B-FE9C-4300-A5E8-E9AECBBB6EF6}" type="pres">
      <dgm:prSet presAssocID="{FF943A68-CA3B-49D8-BC1B-82F3617E455E}" presName="descendantText" presStyleLbl="alignAcc1" presStyleIdx="2" presStyleCnt="5" custScaleY="115224" custLinFactNeighborX="78" custLinFactNeighborY="-1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E23C4-7F5B-4C73-80E3-48E2C5F9CB6D}" type="pres">
      <dgm:prSet presAssocID="{80FCCB3E-63A6-4EFA-80BE-6E02BE563008}" presName="sp" presStyleCnt="0"/>
      <dgm:spPr/>
    </dgm:pt>
    <dgm:pt modelId="{06E2BE20-973A-4EEE-90F9-C1D364F909A4}" type="pres">
      <dgm:prSet presAssocID="{CD277D3D-C0B3-4D4E-A1C0-9ABB24158E89}" presName="composite" presStyleCnt="0"/>
      <dgm:spPr/>
    </dgm:pt>
    <dgm:pt modelId="{72A89FC4-28CE-4530-BDDB-046D7F149690}" type="pres">
      <dgm:prSet presAssocID="{CD277D3D-C0B3-4D4E-A1C0-9ABB24158E89}" presName="parentText" presStyleLbl="alignNode1" presStyleIdx="3" presStyleCnt="5" custLinFactNeighborX="0" custLinFactNeighborY="-87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35C314-D257-44AE-9A53-6594B6A3D6D8}" type="pres">
      <dgm:prSet presAssocID="{CD277D3D-C0B3-4D4E-A1C0-9ABB24158E89}" presName="descendantText" presStyleLbl="alignAcc1" presStyleIdx="3" presStyleCnt="5" custLinFactNeighborX="48" custLinFactNeighborY="-51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392FB-259C-4F68-935B-1758628A94E9}" type="pres">
      <dgm:prSet presAssocID="{6480E191-E89F-4131-B19C-395BB3EFEF55}" presName="sp" presStyleCnt="0"/>
      <dgm:spPr/>
    </dgm:pt>
    <dgm:pt modelId="{120B84FF-882A-4A3B-B69A-C4866E8FEAEE}" type="pres">
      <dgm:prSet presAssocID="{A79200BD-B5BD-44A4-A6B6-4DDBFB05B323}" presName="composite" presStyleCnt="0"/>
      <dgm:spPr/>
    </dgm:pt>
    <dgm:pt modelId="{B6846EA4-8C26-44ED-BCB1-7890477E727A}" type="pres">
      <dgm:prSet presAssocID="{A79200BD-B5BD-44A4-A6B6-4DDBFB05B323}" presName="parentText" presStyleLbl="alignNode1" presStyleIdx="4" presStyleCnt="5" custLinFactNeighborX="0" custLinFactNeighborY="-182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59DAE-9B8D-4EFC-96C0-6CC90C7B37A9}" type="pres">
      <dgm:prSet presAssocID="{A79200BD-B5BD-44A4-A6B6-4DDBFB05B323}" presName="descendantText" presStyleLbl="alignAcc1" presStyleIdx="4" presStyleCnt="5" custLinFactNeighborX="-123" custLinFactNeighborY="-4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2B20D3-A85D-46B8-999C-B887BDBBF8AF}" srcId="{A17C2556-B067-419C-9921-62E895135DAE}" destId="{50CE6993-0E1C-45BA-84E4-0C8E667ECEFE}" srcOrd="0" destOrd="0" parTransId="{5359FB49-3042-4A93-AB7A-C5B19815A035}" sibTransId="{5634E751-6EA0-4210-89B9-A0F69D97D459}"/>
    <dgm:cxn modelId="{0FF2A242-9299-4148-8E68-4DC66E938859}" srcId="{3CD965A1-503A-459D-98BF-8F53355BCEAA}" destId="{CD277D3D-C0B3-4D4E-A1C0-9ABB24158E89}" srcOrd="3" destOrd="0" parTransId="{4E9468C3-2D93-491B-91E2-269A4B24FF75}" sibTransId="{6480E191-E89F-4131-B19C-395BB3EFEF55}"/>
    <dgm:cxn modelId="{0C30BA07-C06D-4813-800F-3C69B51CA3C9}" srcId="{3CD965A1-503A-459D-98BF-8F53355BCEAA}" destId="{A79200BD-B5BD-44A4-A6B6-4DDBFB05B323}" srcOrd="4" destOrd="0" parTransId="{881E3A0A-15E2-470F-9BF9-3FFCC9924715}" sibTransId="{59D05074-5E44-498F-9D6F-5AEC47CC583C}"/>
    <dgm:cxn modelId="{E49005A0-DE2B-4ED0-8D5A-3EC27A22F5FC}" type="presOf" srcId="{CD277D3D-C0B3-4D4E-A1C0-9ABB24158E89}" destId="{72A89FC4-28CE-4530-BDDB-046D7F149690}" srcOrd="0" destOrd="0" presId="urn:microsoft.com/office/officeart/2005/8/layout/chevron2"/>
    <dgm:cxn modelId="{FD1A68F4-4CED-499C-8161-28528509120C}" type="presOf" srcId="{A1D5FA5E-9A05-49C0-BCF3-2FFCB2C36608}" destId="{F983D74B-FE9C-4300-A5E8-E9AECBBB6EF6}" srcOrd="0" destOrd="0" presId="urn:microsoft.com/office/officeart/2005/8/layout/chevron2"/>
    <dgm:cxn modelId="{BBA3CF91-BEF1-427F-BEC4-FE6E2B387951}" type="presOf" srcId="{C10E4B6D-D447-43AD-8F72-507F303891A3}" destId="{F7A4CEBD-D75F-4D17-8DAA-0F7995C2488E}" srcOrd="0" destOrd="0" presId="urn:microsoft.com/office/officeart/2005/8/layout/chevron2"/>
    <dgm:cxn modelId="{6D7B4E52-C0E3-49C9-B7AE-0C55E505CF3B}" srcId="{A79200BD-B5BD-44A4-A6B6-4DDBFB05B323}" destId="{9BC458DF-BC6B-41C8-9803-8380956D94CB}" srcOrd="0" destOrd="0" parTransId="{A6DFB38C-76A8-4A71-899F-9B888CBC1D02}" sibTransId="{270E33D9-8B39-4101-8250-7944FC53D5AE}"/>
    <dgm:cxn modelId="{C7B5150F-217F-49F7-A786-0A47782A8B95}" srcId="{3CD965A1-503A-459D-98BF-8F53355BCEAA}" destId="{FF943A68-CA3B-49D8-BC1B-82F3617E455E}" srcOrd="2" destOrd="0" parTransId="{D05FD203-1E65-469A-926F-FBE4F0534484}" sibTransId="{80FCCB3E-63A6-4EFA-80BE-6E02BE563008}"/>
    <dgm:cxn modelId="{EF4B95FA-FC45-486A-B18A-F0233C571CF3}" srcId="{FF943A68-CA3B-49D8-BC1B-82F3617E455E}" destId="{A1D5FA5E-9A05-49C0-BCF3-2FFCB2C36608}" srcOrd="0" destOrd="0" parTransId="{C0C93802-5D89-40E3-8EB5-605BF12487BE}" sibTransId="{04B0128E-0CA8-49CF-BA8A-27581D6D1580}"/>
    <dgm:cxn modelId="{F2C852DD-6913-493E-A639-24122ABF393C}" type="presOf" srcId="{50CE6993-0E1C-45BA-84E4-0C8E667ECEFE}" destId="{32560FEC-1AB8-446E-AD6B-04AB1F9D202A}" srcOrd="0" destOrd="0" presId="urn:microsoft.com/office/officeart/2005/8/layout/chevron2"/>
    <dgm:cxn modelId="{1149D38F-E158-4EBD-9915-386E89DEC8EF}" srcId="{3CD965A1-503A-459D-98BF-8F53355BCEAA}" destId="{C10E4B6D-D447-43AD-8F72-507F303891A3}" srcOrd="1" destOrd="0" parTransId="{5CD2D143-28D8-4B10-B86F-486BB79AAEDA}" sibTransId="{09994578-33D1-48AF-9CCE-BED9D356AE4D}"/>
    <dgm:cxn modelId="{97E04474-53DE-4F92-92B5-B4DCF0C2328E}" type="presOf" srcId="{00D59F5A-DE50-42D7-A8A2-1580756C7421}" destId="{8EF9A21D-C789-434C-9C65-2682681FB2B9}" srcOrd="0" destOrd="0" presId="urn:microsoft.com/office/officeart/2005/8/layout/chevron2"/>
    <dgm:cxn modelId="{BE699A77-79C5-47D8-9393-8F132ADDB77C}" type="presOf" srcId="{3CD965A1-503A-459D-98BF-8F53355BCEAA}" destId="{C79E4E8B-14C3-45E6-A86D-3C7F2E22F574}" srcOrd="0" destOrd="0" presId="urn:microsoft.com/office/officeart/2005/8/layout/chevron2"/>
    <dgm:cxn modelId="{37193962-4D0B-49A0-87E0-C3645185CBB3}" type="presOf" srcId="{A17C2556-B067-419C-9921-62E895135DAE}" destId="{8FB6ED7A-634C-4F2A-B18D-76670122694E}" srcOrd="0" destOrd="0" presId="urn:microsoft.com/office/officeart/2005/8/layout/chevron2"/>
    <dgm:cxn modelId="{51F6C0D9-5143-408B-B400-BA7BCCC6B02B}" type="presOf" srcId="{A79200BD-B5BD-44A4-A6B6-4DDBFB05B323}" destId="{B6846EA4-8C26-44ED-BCB1-7890477E727A}" srcOrd="0" destOrd="0" presId="urn:microsoft.com/office/officeart/2005/8/layout/chevron2"/>
    <dgm:cxn modelId="{AE300BA9-566F-4D60-AF1A-FEBFDBB87C7E}" srcId="{C10E4B6D-D447-43AD-8F72-507F303891A3}" destId="{00D59F5A-DE50-42D7-A8A2-1580756C7421}" srcOrd="0" destOrd="0" parTransId="{00FB437B-D1AF-4E2C-BCB9-C6E25A7311BC}" sibTransId="{B5B824FB-213C-4762-9F85-80373CC285A2}"/>
    <dgm:cxn modelId="{7382259D-1691-4BB2-B509-81CC90ADA80B}" srcId="{3CD965A1-503A-459D-98BF-8F53355BCEAA}" destId="{A17C2556-B067-419C-9921-62E895135DAE}" srcOrd="0" destOrd="0" parTransId="{4AC6DE87-1800-4F21-81F4-949779D25084}" sibTransId="{98552DB5-E28C-4045-9B60-38DAF88D7A65}"/>
    <dgm:cxn modelId="{F4029844-04C8-4E1A-A916-B17230EEDF35}" srcId="{CD277D3D-C0B3-4D4E-A1C0-9ABB24158E89}" destId="{1A6BCE5B-3502-4087-905B-919AF288BFE9}" srcOrd="0" destOrd="0" parTransId="{5AEC961B-55C7-49E5-A9EF-D8A2754C7F9D}" sibTransId="{16729F18-8082-40CB-AD5F-4236DEF04EDE}"/>
    <dgm:cxn modelId="{D4822C0E-21E7-48B9-804C-BFCD1EC55DF4}" type="presOf" srcId="{1A6BCE5B-3502-4087-905B-919AF288BFE9}" destId="{4435C314-D257-44AE-9A53-6594B6A3D6D8}" srcOrd="0" destOrd="0" presId="urn:microsoft.com/office/officeart/2005/8/layout/chevron2"/>
    <dgm:cxn modelId="{90EB6DA1-3E94-4FCD-B2B0-81CA6CB9EAE0}" type="presOf" srcId="{FF943A68-CA3B-49D8-BC1B-82F3617E455E}" destId="{8363E244-E741-4FBE-BB18-C27651303593}" srcOrd="0" destOrd="0" presId="urn:microsoft.com/office/officeart/2005/8/layout/chevron2"/>
    <dgm:cxn modelId="{DA1E74DC-22EE-410E-9589-DA76F1945204}" type="presOf" srcId="{9BC458DF-BC6B-41C8-9803-8380956D94CB}" destId="{34A59DAE-9B8D-4EFC-96C0-6CC90C7B37A9}" srcOrd="0" destOrd="0" presId="urn:microsoft.com/office/officeart/2005/8/layout/chevron2"/>
    <dgm:cxn modelId="{44D393A0-14F2-4010-8A53-08EDCD3E3997}" type="presParOf" srcId="{C79E4E8B-14C3-45E6-A86D-3C7F2E22F574}" destId="{6D477520-05B2-40F8-A603-D0CD773B0CBB}" srcOrd="0" destOrd="0" presId="urn:microsoft.com/office/officeart/2005/8/layout/chevron2"/>
    <dgm:cxn modelId="{C85BC471-2656-4092-9DBC-8CD8CB1C8403}" type="presParOf" srcId="{6D477520-05B2-40F8-A603-D0CD773B0CBB}" destId="{8FB6ED7A-634C-4F2A-B18D-76670122694E}" srcOrd="0" destOrd="0" presId="urn:microsoft.com/office/officeart/2005/8/layout/chevron2"/>
    <dgm:cxn modelId="{FC8A70F1-AAFA-40BA-9AE3-2F0DA1028314}" type="presParOf" srcId="{6D477520-05B2-40F8-A603-D0CD773B0CBB}" destId="{32560FEC-1AB8-446E-AD6B-04AB1F9D202A}" srcOrd="1" destOrd="0" presId="urn:microsoft.com/office/officeart/2005/8/layout/chevron2"/>
    <dgm:cxn modelId="{D1041EFB-7611-4F37-8BDA-0835701F13D1}" type="presParOf" srcId="{C79E4E8B-14C3-45E6-A86D-3C7F2E22F574}" destId="{A2012441-C391-43D0-B6B2-69ED796FF627}" srcOrd="1" destOrd="0" presId="urn:microsoft.com/office/officeart/2005/8/layout/chevron2"/>
    <dgm:cxn modelId="{98AF2AC7-E08A-4502-B915-D972E1FFBF4C}" type="presParOf" srcId="{C79E4E8B-14C3-45E6-A86D-3C7F2E22F574}" destId="{6BD034BB-4662-42CC-97FA-41BD9E6BA973}" srcOrd="2" destOrd="0" presId="urn:microsoft.com/office/officeart/2005/8/layout/chevron2"/>
    <dgm:cxn modelId="{AA5A23C4-7435-47EF-A601-CBCF3EA9EC68}" type="presParOf" srcId="{6BD034BB-4662-42CC-97FA-41BD9E6BA973}" destId="{F7A4CEBD-D75F-4D17-8DAA-0F7995C2488E}" srcOrd="0" destOrd="0" presId="urn:microsoft.com/office/officeart/2005/8/layout/chevron2"/>
    <dgm:cxn modelId="{B0E6AF52-5580-4A7B-ADD1-1478A3D7C7BB}" type="presParOf" srcId="{6BD034BB-4662-42CC-97FA-41BD9E6BA973}" destId="{8EF9A21D-C789-434C-9C65-2682681FB2B9}" srcOrd="1" destOrd="0" presId="urn:microsoft.com/office/officeart/2005/8/layout/chevron2"/>
    <dgm:cxn modelId="{8B840D19-B19C-44D3-B8AE-59933E041E07}" type="presParOf" srcId="{C79E4E8B-14C3-45E6-A86D-3C7F2E22F574}" destId="{C6DFC149-6A91-4367-B9DA-73DF03A82A14}" srcOrd="3" destOrd="0" presId="urn:microsoft.com/office/officeart/2005/8/layout/chevron2"/>
    <dgm:cxn modelId="{4875591E-A9C1-4BBA-8F8F-DD9C321253A4}" type="presParOf" srcId="{C79E4E8B-14C3-45E6-A86D-3C7F2E22F574}" destId="{E27CFB0C-573D-4238-B359-E778EFABE371}" srcOrd="4" destOrd="0" presId="urn:microsoft.com/office/officeart/2005/8/layout/chevron2"/>
    <dgm:cxn modelId="{D6B6138D-8176-4DF4-8D58-63B327DB8B86}" type="presParOf" srcId="{E27CFB0C-573D-4238-B359-E778EFABE371}" destId="{8363E244-E741-4FBE-BB18-C27651303593}" srcOrd="0" destOrd="0" presId="urn:microsoft.com/office/officeart/2005/8/layout/chevron2"/>
    <dgm:cxn modelId="{CE87489B-9EA2-462D-A601-007F92FD301C}" type="presParOf" srcId="{E27CFB0C-573D-4238-B359-E778EFABE371}" destId="{F983D74B-FE9C-4300-A5E8-E9AECBBB6EF6}" srcOrd="1" destOrd="0" presId="urn:microsoft.com/office/officeart/2005/8/layout/chevron2"/>
    <dgm:cxn modelId="{39666426-9F6F-4681-BA24-FBA0BDE867F7}" type="presParOf" srcId="{C79E4E8B-14C3-45E6-A86D-3C7F2E22F574}" destId="{4A7E23C4-7F5B-4C73-80E3-48E2C5F9CB6D}" srcOrd="5" destOrd="0" presId="urn:microsoft.com/office/officeart/2005/8/layout/chevron2"/>
    <dgm:cxn modelId="{5515D760-059A-4D40-9722-100CA3002F21}" type="presParOf" srcId="{C79E4E8B-14C3-45E6-A86D-3C7F2E22F574}" destId="{06E2BE20-973A-4EEE-90F9-C1D364F909A4}" srcOrd="6" destOrd="0" presId="urn:microsoft.com/office/officeart/2005/8/layout/chevron2"/>
    <dgm:cxn modelId="{BF294330-F468-445A-A67F-110B7078C7FA}" type="presParOf" srcId="{06E2BE20-973A-4EEE-90F9-C1D364F909A4}" destId="{72A89FC4-28CE-4530-BDDB-046D7F149690}" srcOrd="0" destOrd="0" presId="urn:microsoft.com/office/officeart/2005/8/layout/chevron2"/>
    <dgm:cxn modelId="{2B558B4A-C8C3-45D2-96C0-A51F6BEBC495}" type="presParOf" srcId="{06E2BE20-973A-4EEE-90F9-C1D364F909A4}" destId="{4435C314-D257-44AE-9A53-6594B6A3D6D8}" srcOrd="1" destOrd="0" presId="urn:microsoft.com/office/officeart/2005/8/layout/chevron2"/>
    <dgm:cxn modelId="{57687A22-4303-4B72-857F-E302CE4E2C8D}" type="presParOf" srcId="{C79E4E8B-14C3-45E6-A86D-3C7F2E22F574}" destId="{A10392FB-259C-4F68-935B-1758628A94E9}" srcOrd="7" destOrd="0" presId="urn:microsoft.com/office/officeart/2005/8/layout/chevron2"/>
    <dgm:cxn modelId="{63007FE6-7465-4656-A6B7-E0EA012907F6}" type="presParOf" srcId="{C79E4E8B-14C3-45E6-A86D-3C7F2E22F574}" destId="{120B84FF-882A-4A3B-B69A-C4866E8FEAEE}" srcOrd="8" destOrd="0" presId="urn:microsoft.com/office/officeart/2005/8/layout/chevron2"/>
    <dgm:cxn modelId="{B600C7EA-56E4-49FA-A84C-DCCFAC91CD5D}" type="presParOf" srcId="{120B84FF-882A-4A3B-B69A-C4866E8FEAEE}" destId="{B6846EA4-8C26-44ED-BCB1-7890477E727A}" srcOrd="0" destOrd="0" presId="urn:microsoft.com/office/officeart/2005/8/layout/chevron2"/>
    <dgm:cxn modelId="{FD1F1BDF-D6A3-491B-90E5-D222D1EBDE3A}" type="presParOf" srcId="{120B84FF-882A-4A3B-B69A-C4866E8FEAEE}" destId="{34A59DAE-9B8D-4EFC-96C0-6CC90C7B37A9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85509B-BE42-444B-824C-1FC9414C540D}" type="doc">
      <dgm:prSet loTypeId="urn:microsoft.com/office/officeart/2005/8/layout/default" loCatId="list" qsTypeId="urn:microsoft.com/office/officeart/2005/8/quickstyle/3d2" qsCatId="3D" csTypeId="urn:microsoft.com/office/officeart/2005/8/colors/accent6_3" csCatId="accent6" phldr="1"/>
      <dgm:spPr/>
      <dgm:t>
        <a:bodyPr/>
        <a:lstStyle/>
        <a:p>
          <a:endParaRPr lang="ru-RU"/>
        </a:p>
      </dgm:t>
    </dgm:pt>
    <dgm:pt modelId="{45EE6B63-5CF4-4C6D-9DC9-B95955F56A0A}">
      <dgm:prSet phldrT="[Текст]"/>
      <dgm:spPr/>
      <dgm:t>
        <a:bodyPr/>
        <a:lstStyle/>
        <a:p>
          <a:r>
            <a:rPr lang="ru-RU" dirty="0" smtClean="0"/>
            <a:t>Воспитание позитивного отношения к труду взрослых</a:t>
          </a:r>
          <a:endParaRPr lang="ru-RU" dirty="0"/>
        </a:p>
      </dgm:t>
    </dgm:pt>
    <dgm:pt modelId="{D0DFBC73-357C-42DA-8317-73659A754592}" type="parTrans" cxnId="{CA9A975E-2C10-4C77-A925-5F6E1BCBA7BA}">
      <dgm:prSet/>
      <dgm:spPr/>
      <dgm:t>
        <a:bodyPr/>
        <a:lstStyle/>
        <a:p>
          <a:endParaRPr lang="ru-RU"/>
        </a:p>
      </dgm:t>
    </dgm:pt>
    <dgm:pt modelId="{7D289C33-EDB5-48C4-B0DA-C7B1D8E358D7}" type="sibTrans" cxnId="{CA9A975E-2C10-4C77-A925-5F6E1BCBA7BA}">
      <dgm:prSet/>
      <dgm:spPr/>
      <dgm:t>
        <a:bodyPr/>
        <a:lstStyle/>
        <a:p>
          <a:endParaRPr lang="ru-RU"/>
        </a:p>
      </dgm:t>
    </dgm:pt>
    <dgm:pt modelId="{9E4FA8C1-E002-4126-8D9D-B31E2481B257}">
      <dgm:prSet phldrT="[Текст]"/>
      <dgm:spPr/>
      <dgm:t>
        <a:bodyPr/>
        <a:lstStyle/>
        <a:p>
          <a:r>
            <a:rPr lang="ru-RU" dirty="0" smtClean="0"/>
            <a:t>Овладение навыками трудовой деятельности</a:t>
          </a:r>
          <a:endParaRPr lang="ru-RU" dirty="0"/>
        </a:p>
      </dgm:t>
    </dgm:pt>
    <dgm:pt modelId="{53F171B9-F7E9-4646-ADEF-7A5A7B19BAE6}" type="parTrans" cxnId="{2B24B470-15C0-451A-A680-04DE12C2302F}">
      <dgm:prSet/>
      <dgm:spPr/>
      <dgm:t>
        <a:bodyPr/>
        <a:lstStyle/>
        <a:p>
          <a:endParaRPr lang="ru-RU"/>
        </a:p>
      </dgm:t>
    </dgm:pt>
    <dgm:pt modelId="{9A3CCA9E-D35E-4097-AB90-373B20D7D8A4}" type="sibTrans" cxnId="{2B24B470-15C0-451A-A680-04DE12C2302F}">
      <dgm:prSet/>
      <dgm:spPr/>
      <dgm:t>
        <a:bodyPr/>
        <a:lstStyle/>
        <a:p>
          <a:endParaRPr lang="ru-RU"/>
        </a:p>
      </dgm:t>
    </dgm:pt>
    <dgm:pt modelId="{BDFCE2CA-D8C1-4B7B-9ECC-5D71782A9B90}">
      <dgm:prSet phldrT="[Текст]"/>
      <dgm:spPr/>
      <dgm:t>
        <a:bodyPr/>
        <a:lstStyle/>
        <a:p>
          <a:r>
            <a:rPr lang="ru-RU" dirty="0" smtClean="0"/>
            <a:t>Воспитание нравственно-волевых качеств личности</a:t>
          </a:r>
          <a:endParaRPr lang="ru-RU" dirty="0"/>
        </a:p>
      </dgm:t>
    </dgm:pt>
    <dgm:pt modelId="{BF5344AB-A0C8-4063-96B7-D64B68FF67CB}" type="parTrans" cxnId="{38681198-C450-4178-AF48-8730EB37CF31}">
      <dgm:prSet/>
      <dgm:spPr/>
      <dgm:t>
        <a:bodyPr/>
        <a:lstStyle/>
        <a:p>
          <a:endParaRPr lang="ru-RU"/>
        </a:p>
      </dgm:t>
    </dgm:pt>
    <dgm:pt modelId="{7335A236-A0C1-4F4E-B394-8777DACEB443}" type="sibTrans" cxnId="{38681198-C450-4178-AF48-8730EB37CF31}">
      <dgm:prSet/>
      <dgm:spPr/>
      <dgm:t>
        <a:bodyPr/>
        <a:lstStyle/>
        <a:p>
          <a:endParaRPr lang="ru-RU"/>
        </a:p>
      </dgm:t>
    </dgm:pt>
    <dgm:pt modelId="{63C935C5-875E-4016-B786-287FC2F87CBF}">
      <dgm:prSet phldrT="[Текст]"/>
      <dgm:spPr/>
      <dgm:t>
        <a:bodyPr/>
        <a:lstStyle/>
        <a:p>
          <a:r>
            <a:rPr lang="ru-RU" dirty="0" smtClean="0"/>
            <a:t>Воспитание отношения к труду и формирование основ трудолюбия</a:t>
          </a:r>
          <a:endParaRPr lang="ru-RU" dirty="0"/>
        </a:p>
      </dgm:t>
    </dgm:pt>
    <dgm:pt modelId="{825C4516-5E9E-4804-85F3-04AF04A3147B}" type="parTrans" cxnId="{FC84A687-7D94-48C6-974E-6DEB99D84767}">
      <dgm:prSet/>
      <dgm:spPr/>
      <dgm:t>
        <a:bodyPr/>
        <a:lstStyle/>
        <a:p>
          <a:endParaRPr lang="ru-RU"/>
        </a:p>
      </dgm:t>
    </dgm:pt>
    <dgm:pt modelId="{1468D853-85E9-4822-81E9-871AC72E4E1C}" type="sibTrans" cxnId="{FC84A687-7D94-48C6-974E-6DEB99D84767}">
      <dgm:prSet/>
      <dgm:spPr/>
      <dgm:t>
        <a:bodyPr/>
        <a:lstStyle/>
        <a:p>
          <a:endParaRPr lang="ru-RU"/>
        </a:p>
      </dgm:t>
    </dgm:pt>
    <dgm:pt modelId="{F8A42536-CA3A-4BDE-B9DD-66A4F1BAC822}">
      <dgm:prSet phldrT="[Текст]"/>
      <dgm:spPr/>
      <dgm:t>
        <a:bodyPr/>
        <a:lstStyle/>
        <a:p>
          <a:r>
            <a:rPr lang="ru-RU" dirty="0" smtClean="0"/>
            <a:t>Формирование трудовых навыков и умений</a:t>
          </a:r>
          <a:endParaRPr lang="ru-RU" dirty="0"/>
        </a:p>
      </dgm:t>
    </dgm:pt>
    <dgm:pt modelId="{9F1CC5C0-AD15-4D09-A0E9-A9297DBBAE7D}" type="parTrans" cxnId="{671A4ED9-6807-4524-9D44-55DD4FA41344}">
      <dgm:prSet/>
      <dgm:spPr/>
      <dgm:t>
        <a:bodyPr/>
        <a:lstStyle/>
        <a:p>
          <a:endParaRPr lang="ru-RU"/>
        </a:p>
      </dgm:t>
    </dgm:pt>
    <dgm:pt modelId="{3544141F-2BBF-493A-95BF-90219FBAC16A}" type="sibTrans" cxnId="{671A4ED9-6807-4524-9D44-55DD4FA41344}">
      <dgm:prSet/>
      <dgm:spPr/>
      <dgm:t>
        <a:bodyPr/>
        <a:lstStyle/>
        <a:p>
          <a:endParaRPr lang="ru-RU"/>
        </a:p>
      </dgm:t>
    </dgm:pt>
    <dgm:pt modelId="{99FA51CB-0D16-41D6-9354-F49C98D89871}" type="pres">
      <dgm:prSet presAssocID="{6D85509B-BE42-444B-824C-1FC9414C540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567C82-F861-4EC8-B893-AC87D4E1D129}" type="pres">
      <dgm:prSet presAssocID="{45EE6B63-5CF4-4C6D-9DC9-B95955F56A0A}" presName="node" presStyleLbl="node1" presStyleIdx="0" presStyleCnt="5" custScaleX="139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04BD5F-A3BC-44AD-A404-7773BD721C93}" type="pres">
      <dgm:prSet presAssocID="{7D289C33-EDB5-48C4-B0DA-C7B1D8E358D7}" presName="sibTrans" presStyleCnt="0"/>
      <dgm:spPr/>
    </dgm:pt>
    <dgm:pt modelId="{3ACEE2F3-9C68-439F-94DF-31ADCD70100A}" type="pres">
      <dgm:prSet presAssocID="{9E4FA8C1-E002-4126-8D9D-B31E2481B257}" presName="node" presStyleLbl="node1" presStyleIdx="1" presStyleCnt="5" custScaleX="147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33DFB-B8CD-4914-9BB0-835E29CC360E}" type="pres">
      <dgm:prSet presAssocID="{9A3CCA9E-D35E-4097-AB90-373B20D7D8A4}" presName="sibTrans" presStyleCnt="0"/>
      <dgm:spPr/>
    </dgm:pt>
    <dgm:pt modelId="{3724F4F9-DF28-4A9D-B22F-993525FCAE89}" type="pres">
      <dgm:prSet presAssocID="{BDFCE2CA-D8C1-4B7B-9ECC-5D71782A9B90}" presName="node" presStyleLbl="node1" presStyleIdx="2" presStyleCnt="5" custScaleX="133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6C07A-4F95-4AF7-B843-1031797AD3C2}" type="pres">
      <dgm:prSet presAssocID="{7335A236-A0C1-4F4E-B394-8777DACEB443}" presName="sibTrans" presStyleCnt="0"/>
      <dgm:spPr/>
    </dgm:pt>
    <dgm:pt modelId="{2C466318-0D02-4B23-B247-A8301DD79CC5}" type="pres">
      <dgm:prSet presAssocID="{63C935C5-875E-4016-B786-287FC2F87CBF}" presName="node" presStyleLbl="node1" presStyleIdx="3" presStyleCnt="5" custScaleX="141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7E6AE-02DE-4352-A1B5-AC731E635979}" type="pres">
      <dgm:prSet presAssocID="{1468D853-85E9-4822-81E9-871AC72E4E1C}" presName="sibTrans" presStyleCnt="0"/>
      <dgm:spPr/>
    </dgm:pt>
    <dgm:pt modelId="{23D05F5B-ACF6-42E8-88FC-1DBE09714557}" type="pres">
      <dgm:prSet presAssocID="{F8A42536-CA3A-4BDE-B9DD-66A4F1BAC822}" presName="node" presStyleLbl="node1" presStyleIdx="4" presStyleCnt="5" custScaleX="148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84A687-7D94-48C6-974E-6DEB99D84767}" srcId="{6D85509B-BE42-444B-824C-1FC9414C540D}" destId="{63C935C5-875E-4016-B786-287FC2F87CBF}" srcOrd="3" destOrd="0" parTransId="{825C4516-5E9E-4804-85F3-04AF04A3147B}" sibTransId="{1468D853-85E9-4822-81E9-871AC72E4E1C}"/>
    <dgm:cxn modelId="{CA9A975E-2C10-4C77-A925-5F6E1BCBA7BA}" srcId="{6D85509B-BE42-444B-824C-1FC9414C540D}" destId="{45EE6B63-5CF4-4C6D-9DC9-B95955F56A0A}" srcOrd="0" destOrd="0" parTransId="{D0DFBC73-357C-42DA-8317-73659A754592}" sibTransId="{7D289C33-EDB5-48C4-B0DA-C7B1D8E358D7}"/>
    <dgm:cxn modelId="{4DBA7808-3A6C-456D-B45D-121097740335}" type="presOf" srcId="{F8A42536-CA3A-4BDE-B9DD-66A4F1BAC822}" destId="{23D05F5B-ACF6-42E8-88FC-1DBE09714557}" srcOrd="0" destOrd="0" presId="urn:microsoft.com/office/officeart/2005/8/layout/default"/>
    <dgm:cxn modelId="{38681198-C450-4178-AF48-8730EB37CF31}" srcId="{6D85509B-BE42-444B-824C-1FC9414C540D}" destId="{BDFCE2CA-D8C1-4B7B-9ECC-5D71782A9B90}" srcOrd="2" destOrd="0" parTransId="{BF5344AB-A0C8-4063-96B7-D64B68FF67CB}" sibTransId="{7335A236-A0C1-4F4E-B394-8777DACEB443}"/>
    <dgm:cxn modelId="{EF12A9B3-EEA6-41D8-AE80-88003D2921F8}" type="presOf" srcId="{45EE6B63-5CF4-4C6D-9DC9-B95955F56A0A}" destId="{CA567C82-F861-4EC8-B893-AC87D4E1D129}" srcOrd="0" destOrd="0" presId="urn:microsoft.com/office/officeart/2005/8/layout/default"/>
    <dgm:cxn modelId="{85C05CBD-AE99-454A-B2EF-9ED6A5A074E4}" type="presOf" srcId="{9E4FA8C1-E002-4126-8D9D-B31E2481B257}" destId="{3ACEE2F3-9C68-439F-94DF-31ADCD70100A}" srcOrd="0" destOrd="0" presId="urn:microsoft.com/office/officeart/2005/8/layout/default"/>
    <dgm:cxn modelId="{5EC95E4E-BDA3-4C1B-83AE-7FA64125FCDC}" type="presOf" srcId="{63C935C5-875E-4016-B786-287FC2F87CBF}" destId="{2C466318-0D02-4B23-B247-A8301DD79CC5}" srcOrd="0" destOrd="0" presId="urn:microsoft.com/office/officeart/2005/8/layout/default"/>
    <dgm:cxn modelId="{671A4ED9-6807-4524-9D44-55DD4FA41344}" srcId="{6D85509B-BE42-444B-824C-1FC9414C540D}" destId="{F8A42536-CA3A-4BDE-B9DD-66A4F1BAC822}" srcOrd="4" destOrd="0" parTransId="{9F1CC5C0-AD15-4D09-A0E9-A9297DBBAE7D}" sibTransId="{3544141F-2BBF-493A-95BF-90219FBAC16A}"/>
    <dgm:cxn modelId="{71641E48-8468-41F6-9DFB-844547B2C520}" type="presOf" srcId="{6D85509B-BE42-444B-824C-1FC9414C540D}" destId="{99FA51CB-0D16-41D6-9354-F49C98D89871}" srcOrd="0" destOrd="0" presId="urn:microsoft.com/office/officeart/2005/8/layout/default"/>
    <dgm:cxn modelId="{BD32A025-6F0D-4CBA-91AA-60A77BA876C2}" type="presOf" srcId="{BDFCE2CA-D8C1-4B7B-9ECC-5D71782A9B90}" destId="{3724F4F9-DF28-4A9D-B22F-993525FCAE89}" srcOrd="0" destOrd="0" presId="urn:microsoft.com/office/officeart/2005/8/layout/default"/>
    <dgm:cxn modelId="{2B24B470-15C0-451A-A680-04DE12C2302F}" srcId="{6D85509B-BE42-444B-824C-1FC9414C540D}" destId="{9E4FA8C1-E002-4126-8D9D-B31E2481B257}" srcOrd="1" destOrd="0" parTransId="{53F171B9-F7E9-4646-ADEF-7A5A7B19BAE6}" sibTransId="{9A3CCA9E-D35E-4097-AB90-373B20D7D8A4}"/>
    <dgm:cxn modelId="{54F96E9C-BE0A-4D60-9570-F0CE786A9CA0}" type="presParOf" srcId="{99FA51CB-0D16-41D6-9354-F49C98D89871}" destId="{CA567C82-F861-4EC8-B893-AC87D4E1D129}" srcOrd="0" destOrd="0" presId="urn:microsoft.com/office/officeart/2005/8/layout/default"/>
    <dgm:cxn modelId="{AF65C000-E258-499E-A537-6B8E4A60642D}" type="presParOf" srcId="{99FA51CB-0D16-41D6-9354-F49C98D89871}" destId="{2F04BD5F-A3BC-44AD-A404-7773BD721C93}" srcOrd="1" destOrd="0" presId="urn:microsoft.com/office/officeart/2005/8/layout/default"/>
    <dgm:cxn modelId="{BE8F2A74-7CA3-4B4B-9BB7-3980760FF70F}" type="presParOf" srcId="{99FA51CB-0D16-41D6-9354-F49C98D89871}" destId="{3ACEE2F3-9C68-439F-94DF-31ADCD70100A}" srcOrd="2" destOrd="0" presId="urn:microsoft.com/office/officeart/2005/8/layout/default"/>
    <dgm:cxn modelId="{E9ECD2CE-E1B5-48AA-8FEC-16800D66F0DE}" type="presParOf" srcId="{99FA51CB-0D16-41D6-9354-F49C98D89871}" destId="{82133DFB-B8CD-4914-9BB0-835E29CC360E}" srcOrd="3" destOrd="0" presId="urn:microsoft.com/office/officeart/2005/8/layout/default"/>
    <dgm:cxn modelId="{EC5B326A-4389-4155-8BA7-84DD2DA1523F}" type="presParOf" srcId="{99FA51CB-0D16-41D6-9354-F49C98D89871}" destId="{3724F4F9-DF28-4A9D-B22F-993525FCAE89}" srcOrd="4" destOrd="0" presId="urn:microsoft.com/office/officeart/2005/8/layout/default"/>
    <dgm:cxn modelId="{B57010BA-A8EC-4F84-B61B-9BD447720E36}" type="presParOf" srcId="{99FA51CB-0D16-41D6-9354-F49C98D89871}" destId="{5AE6C07A-4F95-4AF7-B843-1031797AD3C2}" srcOrd="5" destOrd="0" presId="urn:microsoft.com/office/officeart/2005/8/layout/default"/>
    <dgm:cxn modelId="{9A062225-4275-40D8-B63F-7CE8536ECA93}" type="presParOf" srcId="{99FA51CB-0D16-41D6-9354-F49C98D89871}" destId="{2C466318-0D02-4B23-B247-A8301DD79CC5}" srcOrd="6" destOrd="0" presId="urn:microsoft.com/office/officeart/2005/8/layout/default"/>
    <dgm:cxn modelId="{5B212CF6-A69B-431B-AB2B-EC2DD760A2C6}" type="presParOf" srcId="{99FA51CB-0D16-41D6-9354-F49C98D89871}" destId="{13C7E6AE-02DE-4352-A1B5-AC731E635979}" srcOrd="7" destOrd="0" presId="urn:microsoft.com/office/officeart/2005/8/layout/default"/>
    <dgm:cxn modelId="{AD41965D-3580-486C-AEEB-FD08C6B622C1}" type="presParOf" srcId="{99FA51CB-0D16-41D6-9354-F49C98D89871}" destId="{23D05F5B-ACF6-42E8-88FC-1DBE09714557}" srcOrd="8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592F37-C864-4F23-9F8A-E66E4DF9EA3A}" type="doc">
      <dgm:prSet loTypeId="urn:microsoft.com/office/officeart/2005/8/layout/hierarchy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2E9DD7F-4521-4892-BDC6-569064A959E0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По форме  организации</a:t>
          </a:r>
          <a:endParaRPr lang="ru-RU" sz="2400" b="1" i="1" dirty="0">
            <a:solidFill>
              <a:schemeClr val="tx1"/>
            </a:solidFill>
          </a:endParaRPr>
        </a:p>
      </dgm:t>
    </dgm:pt>
    <dgm:pt modelId="{47DB1417-4435-44A1-9F20-C14DFDBBF07E}" type="parTrans" cxnId="{FDFE3C27-D9F0-4E07-A56D-7773A68CB8CC}">
      <dgm:prSet/>
      <dgm:spPr/>
      <dgm:t>
        <a:bodyPr/>
        <a:lstStyle/>
        <a:p>
          <a:endParaRPr lang="ru-RU"/>
        </a:p>
      </dgm:t>
    </dgm:pt>
    <dgm:pt modelId="{5C6BE34F-434B-4A1B-BED0-887C2DAC72B7}" type="sibTrans" cxnId="{FDFE3C27-D9F0-4E07-A56D-7773A68CB8CC}">
      <dgm:prSet/>
      <dgm:spPr/>
      <dgm:t>
        <a:bodyPr/>
        <a:lstStyle/>
        <a:p>
          <a:endParaRPr lang="ru-RU"/>
        </a:p>
      </dgm:t>
    </dgm:pt>
    <dgm:pt modelId="{A743EC6C-5C5C-400C-8E1F-176D45E8184B}">
      <dgm:prSet phldrT="[Текст]" custT="1"/>
      <dgm:spPr/>
      <dgm:t>
        <a:bodyPr/>
        <a:lstStyle/>
        <a:p>
          <a:r>
            <a:rPr lang="ru-RU" sz="2000" b="1" i="0" dirty="0" smtClean="0"/>
            <a:t>Подгрупповые</a:t>
          </a:r>
          <a:endParaRPr lang="ru-RU" sz="2000" b="1" i="0" dirty="0"/>
        </a:p>
      </dgm:t>
    </dgm:pt>
    <dgm:pt modelId="{626092F4-2BAD-45CC-940C-828AC6D5905D}" type="parTrans" cxnId="{3D51E661-19BB-49B3-9C9D-6E987DF9A6D0}">
      <dgm:prSet/>
      <dgm:spPr/>
      <dgm:t>
        <a:bodyPr/>
        <a:lstStyle/>
        <a:p>
          <a:endParaRPr lang="ru-RU"/>
        </a:p>
      </dgm:t>
    </dgm:pt>
    <dgm:pt modelId="{408F8748-8419-4C8E-95B0-0DC966802EA1}" type="sibTrans" cxnId="{3D51E661-19BB-49B3-9C9D-6E987DF9A6D0}">
      <dgm:prSet/>
      <dgm:spPr/>
      <dgm:t>
        <a:bodyPr/>
        <a:lstStyle/>
        <a:p>
          <a:endParaRPr lang="ru-RU"/>
        </a:p>
      </dgm:t>
    </dgm:pt>
    <dgm:pt modelId="{69779CF1-6C80-4CD0-B618-593E7DFF6531}">
      <dgm:prSet phldrT="[Текст]" custT="1"/>
      <dgm:spPr/>
      <dgm:t>
        <a:bodyPr/>
        <a:lstStyle/>
        <a:p>
          <a:pPr algn="ctr"/>
          <a:r>
            <a:rPr lang="ru-RU" sz="2000" b="1" dirty="0" smtClean="0"/>
            <a:t>Общие</a:t>
          </a:r>
          <a:endParaRPr lang="ru-RU" sz="2000" b="1" dirty="0"/>
        </a:p>
      </dgm:t>
    </dgm:pt>
    <dgm:pt modelId="{732C5FA1-5D21-4A77-8658-22D6254B0E96}" type="parTrans" cxnId="{62D3EDB4-1A5D-4EEA-9EC5-C8044C848DCC}">
      <dgm:prSet/>
      <dgm:spPr/>
      <dgm:t>
        <a:bodyPr/>
        <a:lstStyle/>
        <a:p>
          <a:endParaRPr lang="ru-RU"/>
        </a:p>
      </dgm:t>
    </dgm:pt>
    <dgm:pt modelId="{92CA2D78-BF6B-4C01-9E1C-47072CDB2A8E}" type="sibTrans" cxnId="{62D3EDB4-1A5D-4EEA-9EC5-C8044C848DCC}">
      <dgm:prSet/>
      <dgm:spPr/>
      <dgm:t>
        <a:bodyPr/>
        <a:lstStyle/>
        <a:p>
          <a:endParaRPr lang="ru-RU"/>
        </a:p>
      </dgm:t>
    </dgm:pt>
    <dgm:pt modelId="{5AAAE83A-D39A-4BB2-A315-DB0B12F6F1D2}">
      <dgm:prSet phldrT="[Текст]" custT="1"/>
      <dgm:spPr/>
      <dgm:t>
        <a:bodyPr/>
        <a:lstStyle/>
        <a:p>
          <a:r>
            <a:rPr lang="ru-RU" sz="2400" b="1" i="1" dirty="0" smtClean="0"/>
            <a:t>По продолжительности</a:t>
          </a:r>
          <a:endParaRPr lang="ru-RU" sz="2400" b="1" i="1" dirty="0"/>
        </a:p>
      </dgm:t>
    </dgm:pt>
    <dgm:pt modelId="{FBE87C90-B950-4958-9DA6-0BFE56686280}" type="parTrans" cxnId="{FB9C9DCF-8202-48E6-9702-691E73D8B64D}">
      <dgm:prSet/>
      <dgm:spPr/>
      <dgm:t>
        <a:bodyPr/>
        <a:lstStyle/>
        <a:p>
          <a:endParaRPr lang="ru-RU"/>
        </a:p>
      </dgm:t>
    </dgm:pt>
    <dgm:pt modelId="{EEDD025A-8B38-4EC9-95F5-31BA06DB93E9}" type="sibTrans" cxnId="{FB9C9DCF-8202-48E6-9702-691E73D8B64D}">
      <dgm:prSet/>
      <dgm:spPr/>
      <dgm:t>
        <a:bodyPr/>
        <a:lstStyle/>
        <a:p>
          <a:endParaRPr lang="ru-RU"/>
        </a:p>
      </dgm:t>
    </dgm:pt>
    <dgm:pt modelId="{6EC21988-CFDB-48B0-A589-2965D63CEE58}">
      <dgm:prSet phldrT="[Текст]" custT="1"/>
      <dgm:spPr/>
      <dgm:t>
        <a:bodyPr/>
        <a:lstStyle/>
        <a:p>
          <a:r>
            <a:rPr lang="ru-RU" sz="2000" b="1" dirty="0" smtClean="0"/>
            <a:t>Кратковременные</a:t>
          </a:r>
          <a:endParaRPr lang="ru-RU" sz="2000" b="1" dirty="0"/>
        </a:p>
      </dgm:t>
    </dgm:pt>
    <dgm:pt modelId="{EF03DCB9-7F23-4255-9D15-DD992A5E0B1B}" type="parTrans" cxnId="{1B44964E-212A-49EE-A3EC-CF4523113B61}">
      <dgm:prSet/>
      <dgm:spPr/>
      <dgm:t>
        <a:bodyPr/>
        <a:lstStyle/>
        <a:p>
          <a:endParaRPr lang="ru-RU"/>
        </a:p>
      </dgm:t>
    </dgm:pt>
    <dgm:pt modelId="{69705FB4-92B6-41F8-8860-8F0589048FCF}" type="sibTrans" cxnId="{1B44964E-212A-49EE-A3EC-CF4523113B61}">
      <dgm:prSet/>
      <dgm:spPr/>
      <dgm:t>
        <a:bodyPr/>
        <a:lstStyle/>
        <a:p>
          <a:endParaRPr lang="ru-RU"/>
        </a:p>
      </dgm:t>
    </dgm:pt>
    <dgm:pt modelId="{FD67CF2C-9D77-48EE-9448-05189DC95335}">
      <dgm:prSet phldrT="[Текст]" custT="1"/>
      <dgm:spPr/>
      <dgm:t>
        <a:bodyPr/>
        <a:lstStyle/>
        <a:p>
          <a:r>
            <a:rPr lang="ru-RU" sz="2000" b="1" dirty="0" smtClean="0"/>
            <a:t>Одноразовые</a:t>
          </a:r>
          <a:endParaRPr lang="ru-RU" sz="2000" b="1" dirty="0"/>
        </a:p>
      </dgm:t>
    </dgm:pt>
    <dgm:pt modelId="{5592C602-BB1F-4395-A35A-A40D605FB4EE}" type="parTrans" cxnId="{6E230C80-0FB5-4DD9-BF43-9270FA8D2F39}">
      <dgm:prSet/>
      <dgm:spPr/>
      <dgm:t>
        <a:bodyPr/>
        <a:lstStyle/>
        <a:p>
          <a:endParaRPr lang="ru-RU"/>
        </a:p>
      </dgm:t>
    </dgm:pt>
    <dgm:pt modelId="{19F4B7C9-E1C7-444D-AE7D-CF4C4AE2B6AB}" type="sibTrans" cxnId="{6E230C80-0FB5-4DD9-BF43-9270FA8D2F39}">
      <dgm:prSet/>
      <dgm:spPr/>
      <dgm:t>
        <a:bodyPr/>
        <a:lstStyle/>
        <a:p>
          <a:endParaRPr lang="ru-RU"/>
        </a:p>
      </dgm:t>
    </dgm:pt>
    <dgm:pt modelId="{3239C29E-33DD-4731-86BE-C71CC620EBEF}">
      <dgm:prSet custT="1"/>
      <dgm:spPr/>
      <dgm:t>
        <a:bodyPr/>
        <a:lstStyle/>
        <a:p>
          <a:r>
            <a:rPr lang="ru-RU" sz="2000" b="1" dirty="0" smtClean="0"/>
            <a:t>Индивидуальные</a:t>
          </a:r>
          <a:endParaRPr lang="ru-RU" sz="2000" b="1" dirty="0"/>
        </a:p>
      </dgm:t>
    </dgm:pt>
    <dgm:pt modelId="{0A23A1D3-F999-4DF7-A687-8E0952A6FDCE}" type="parTrans" cxnId="{E9E22E31-D7DC-4481-88E1-57EB67F721FF}">
      <dgm:prSet/>
      <dgm:spPr/>
      <dgm:t>
        <a:bodyPr/>
        <a:lstStyle/>
        <a:p>
          <a:endParaRPr lang="ru-RU"/>
        </a:p>
      </dgm:t>
    </dgm:pt>
    <dgm:pt modelId="{FF6E21BF-15FE-4B7E-91B8-1E0F8B704EDA}" type="sibTrans" cxnId="{E9E22E31-D7DC-4481-88E1-57EB67F721FF}">
      <dgm:prSet/>
      <dgm:spPr/>
      <dgm:t>
        <a:bodyPr/>
        <a:lstStyle/>
        <a:p>
          <a:endParaRPr lang="ru-RU"/>
        </a:p>
      </dgm:t>
    </dgm:pt>
    <dgm:pt modelId="{98C9A9EA-7237-4C88-B2BD-77502328B37D}">
      <dgm:prSet custT="1"/>
      <dgm:spPr/>
      <dgm:t>
        <a:bodyPr/>
        <a:lstStyle/>
        <a:p>
          <a:r>
            <a:rPr lang="ru-RU" sz="2000" b="1" dirty="0" smtClean="0"/>
            <a:t>Длительные</a:t>
          </a:r>
          <a:endParaRPr lang="ru-RU" sz="2000" b="1" dirty="0"/>
        </a:p>
      </dgm:t>
    </dgm:pt>
    <dgm:pt modelId="{2C7656BC-8BCC-40C8-BE3B-5E65D6FC7496}" type="parTrans" cxnId="{396ED6B2-728E-4A4E-9EE7-90B087312A54}">
      <dgm:prSet/>
      <dgm:spPr/>
      <dgm:t>
        <a:bodyPr/>
        <a:lstStyle/>
        <a:p>
          <a:endParaRPr lang="ru-RU"/>
        </a:p>
      </dgm:t>
    </dgm:pt>
    <dgm:pt modelId="{E9559D2D-C24A-4314-A192-E99F3F6AE86C}" type="sibTrans" cxnId="{396ED6B2-728E-4A4E-9EE7-90B087312A54}">
      <dgm:prSet/>
      <dgm:spPr/>
      <dgm:t>
        <a:bodyPr/>
        <a:lstStyle/>
        <a:p>
          <a:endParaRPr lang="ru-RU"/>
        </a:p>
      </dgm:t>
    </dgm:pt>
    <dgm:pt modelId="{3E9A3A95-4E61-4913-93D2-34D6703B2C6F}">
      <dgm:prSet custT="1"/>
      <dgm:spPr/>
      <dgm:t>
        <a:bodyPr/>
        <a:lstStyle/>
        <a:p>
          <a:r>
            <a:rPr lang="ru-RU" sz="2000" b="1" dirty="0" smtClean="0"/>
            <a:t>Постоянные</a:t>
          </a:r>
          <a:endParaRPr lang="ru-RU" sz="2000" b="1" dirty="0"/>
        </a:p>
      </dgm:t>
    </dgm:pt>
    <dgm:pt modelId="{E01E6ECA-4240-4C73-95CA-57F5EED93876}" type="parTrans" cxnId="{5945EFFE-B9DA-467F-B31A-9B7C61B4EAE8}">
      <dgm:prSet/>
      <dgm:spPr/>
      <dgm:t>
        <a:bodyPr/>
        <a:lstStyle/>
        <a:p>
          <a:endParaRPr lang="ru-RU"/>
        </a:p>
      </dgm:t>
    </dgm:pt>
    <dgm:pt modelId="{88F70933-6332-4876-AEC9-96AFB53BF970}" type="sibTrans" cxnId="{5945EFFE-B9DA-467F-B31A-9B7C61B4EAE8}">
      <dgm:prSet/>
      <dgm:spPr/>
      <dgm:t>
        <a:bodyPr/>
        <a:lstStyle/>
        <a:p>
          <a:endParaRPr lang="ru-RU"/>
        </a:p>
      </dgm:t>
    </dgm:pt>
    <dgm:pt modelId="{EC9CF80E-0CE3-4F68-B225-B1517A598080}" type="pres">
      <dgm:prSet presAssocID="{4B592F37-C864-4F23-9F8A-E66E4DF9EA3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F5F19B6-243D-4009-A8AE-DD9942C42EC6}" type="pres">
      <dgm:prSet presAssocID="{F2E9DD7F-4521-4892-BDC6-569064A959E0}" presName="root" presStyleCnt="0"/>
      <dgm:spPr/>
    </dgm:pt>
    <dgm:pt modelId="{0BEF4179-C526-4F17-84A9-7CC3E0C56079}" type="pres">
      <dgm:prSet presAssocID="{F2E9DD7F-4521-4892-BDC6-569064A959E0}" presName="rootComposite" presStyleCnt="0"/>
      <dgm:spPr/>
    </dgm:pt>
    <dgm:pt modelId="{5F8DA24E-429F-41DB-BFF2-EE4E2BB60792}" type="pres">
      <dgm:prSet presAssocID="{F2E9DD7F-4521-4892-BDC6-569064A959E0}" presName="rootText" presStyleLbl="node1" presStyleIdx="0" presStyleCnt="2" custScaleX="214037" custLinFactNeighborX="406" custLinFactNeighborY="-5381"/>
      <dgm:spPr/>
      <dgm:t>
        <a:bodyPr/>
        <a:lstStyle/>
        <a:p>
          <a:endParaRPr lang="ru-RU"/>
        </a:p>
      </dgm:t>
    </dgm:pt>
    <dgm:pt modelId="{43D44D8F-6F94-456D-B7F5-5EAC26DBA033}" type="pres">
      <dgm:prSet presAssocID="{F2E9DD7F-4521-4892-BDC6-569064A959E0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3441C5-A4BE-4D6A-AE7D-165A703B7A0E}" type="pres">
      <dgm:prSet presAssocID="{F2E9DD7F-4521-4892-BDC6-569064A959E0}" presName="childShape" presStyleCnt="0"/>
      <dgm:spPr/>
    </dgm:pt>
    <dgm:pt modelId="{0DE2B900-CB30-4AAD-A21C-3242262E69C8}" type="pres">
      <dgm:prSet presAssocID="{626092F4-2BAD-45CC-940C-828AC6D5905D}" presName="Name13" presStyleLbl="parChTrans1D2" presStyleIdx="0" presStyleCnt="7"/>
      <dgm:spPr/>
      <dgm:t>
        <a:bodyPr/>
        <a:lstStyle/>
        <a:p>
          <a:endParaRPr lang="ru-RU"/>
        </a:p>
      </dgm:t>
    </dgm:pt>
    <dgm:pt modelId="{41A50C41-FB6B-435F-80C3-5C93C961B54F}" type="pres">
      <dgm:prSet presAssocID="{A743EC6C-5C5C-400C-8E1F-176D45E8184B}" presName="childText" presStyleLbl="bgAcc1" presStyleIdx="0" presStyleCnt="7" custScaleX="179729" custLinFactNeighborX="1276" custLinFactNeighborY="-1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3CA21-CC84-4598-9C41-44EDB4D034BF}" type="pres">
      <dgm:prSet presAssocID="{0A23A1D3-F999-4DF7-A687-8E0952A6FDCE}" presName="Name13" presStyleLbl="parChTrans1D2" presStyleIdx="1" presStyleCnt="7"/>
      <dgm:spPr/>
      <dgm:t>
        <a:bodyPr/>
        <a:lstStyle/>
        <a:p>
          <a:endParaRPr lang="ru-RU"/>
        </a:p>
      </dgm:t>
    </dgm:pt>
    <dgm:pt modelId="{6FFB5A06-F32F-4655-9846-D3BD584CF375}" type="pres">
      <dgm:prSet presAssocID="{3239C29E-33DD-4731-86BE-C71CC620EBEF}" presName="childText" presStyleLbl="bgAcc1" presStyleIdx="1" presStyleCnt="7" custScaleX="217302" custLinFactNeighborX="1665" custLinFactNeighborY="-2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EBEFE-81B2-4E39-B85A-BBF6651522D6}" type="pres">
      <dgm:prSet presAssocID="{732C5FA1-5D21-4A77-8658-22D6254B0E96}" presName="Name13" presStyleLbl="parChTrans1D2" presStyleIdx="2" presStyleCnt="7"/>
      <dgm:spPr/>
      <dgm:t>
        <a:bodyPr/>
        <a:lstStyle/>
        <a:p>
          <a:endParaRPr lang="ru-RU"/>
        </a:p>
      </dgm:t>
    </dgm:pt>
    <dgm:pt modelId="{DBB40CAB-F859-496B-AD30-23CA72E2D3CD}" type="pres">
      <dgm:prSet presAssocID="{69779CF1-6C80-4CD0-B618-593E7DFF6531}" presName="childText" presStyleLbl="bgAcc1" presStyleIdx="2" presStyleCnt="7" custScaleX="184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D430B-EB43-4C97-9950-7CD518711AAF}" type="pres">
      <dgm:prSet presAssocID="{5AAAE83A-D39A-4BB2-A315-DB0B12F6F1D2}" presName="root" presStyleCnt="0"/>
      <dgm:spPr/>
    </dgm:pt>
    <dgm:pt modelId="{B9FD67F2-AEE8-441F-A403-3B01011FD2C1}" type="pres">
      <dgm:prSet presAssocID="{5AAAE83A-D39A-4BB2-A315-DB0B12F6F1D2}" presName="rootComposite" presStyleCnt="0"/>
      <dgm:spPr/>
    </dgm:pt>
    <dgm:pt modelId="{0703BD85-6C22-437B-A681-ADB8506955F0}" type="pres">
      <dgm:prSet presAssocID="{5AAAE83A-D39A-4BB2-A315-DB0B12F6F1D2}" presName="rootText" presStyleLbl="node1" presStyleIdx="1" presStyleCnt="2" custScaleX="224431"/>
      <dgm:spPr/>
      <dgm:t>
        <a:bodyPr/>
        <a:lstStyle/>
        <a:p>
          <a:endParaRPr lang="ru-RU"/>
        </a:p>
      </dgm:t>
    </dgm:pt>
    <dgm:pt modelId="{722575B4-11F4-4A0F-A406-05693847C3C5}" type="pres">
      <dgm:prSet presAssocID="{5AAAE83A-D39A-4BB2-A315-DB0B12F6F1D2}" presName="rootConnector" presStyleLbl="node1" presStyleIdx="1" presStyleCnt="2"/>
      <dgm:spPr/>
      <dgm:t>
        <a:bodyPr/>
        <a:lstStyle/>
        <a:p>
          <a:endParaRPr lang="ru-RU"/>
        </a:p>
      </dgm:t>
    </dgm:pt>
    <dgm:pt modelId="{FA320884-D67D-4878-881E-37C0E9A46747}" type="pres">
      <dgm:prSet presAssocID="{5AAAE83A-D39A-4BB2-A315-DB0B12F6F1D2}" presName="childShape" presStyleCnt="0"/>
      <dgm:spPr/>
    </dgm:pt>
    <dgm:pt modelId="{D5D93C70-E671-4389-98D9-39A5FD6D1AA5}" type="pres">
      <dgm:prSet presAssocID="{EF03DCB9-7F23-4255-9D15-DD992A5E0B1B}" presName="Name13" presStyleLbl="parChTrans1D2" presStyleIdx="3" presStyleCnt="7"/>
      <dgm:spPr/>
      <dgm:t>
        <a:bodyPr/>
        <a:lstStyle/>
        <a:p>
          <a:endParaRPr lang="ru-RU"/>
        </a:p>
      </dgm:t>
    </dgm:pt>
    <dgm:pt modelId="{F0CAA843-4A03-4940-A462-F00B82F9EA4D}" type="pres">
      <dgm:prSet presAssocID="{6EC21988-CFDB-48B0-A589-2965D63CEE58}" presName="childText" presStyleLbl="bgAcc1" presStyleIdx="3" presStyleCnt="7" custScaleX="192631" custLinFactNeighborX="871" custLinFactNeighborY="6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D3112-6BC1-4A60-8DC3-08411BCC0381}" type="pres">
      <dgm:prSet presAssocID="{2C7656BC-8BCC-40C8-BE3B-5E65D6FC7496}" presName="Name13" presStyleLbl="parChTrans1D2" presStyleIdx="4" presStyleCnt="7"/>
      <dgm:spPr/>
      <dgm:t>
        <a:bodyPr/>
        <a:lstStyle/>
        <a:p>
          <a:endParaRPr lang="ru-RU"/>
        </a:p>
      </dgm:t>
    </dgm:pt>
    <dgm:pt modelId="{53B7D0C3-A342-41AE-AC31-033E76561D04}" type="pres">
      <dgm:prSet presAssocID="{98C9A9EA-7237-4C88-B2BD-77502328B37D}" presName="childText" presStyleLbl="bgAcc1" presStyleIdx="4" presStyleCnt="7" custScaleX="193768" custScaleY="117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794EE-84A3-44AE-A101-E441E11D4036}" type="pres">
      <dgm:prSet presAssocID="{E01E6ECA-4240-4C73-95CA-57F5EED93876}" presName="Name13" presStyleLbl="parChTrans1D2" presStyleIdx="5" presStyleCnt="7"/>
      <dgm:spPr/>
      <dgm:t>
        <a:bodyPr/>
        <a:lstStyle/>
        <a:p>
          <a:endParaRPr lang="ru-RU"/>
        </a:p>
      </dgm:t>
    </dgm:pt>
    <dgm:pt modelId="{F392673A-BA2D-4A58-9461-99431F0A212B}" type="pres">
      <dgm:prSet presAssocID="{3E9A3A95-4E61-4913-93D2-34D6703B2C6F}" presName="childText" presStyleLbl="bgAcc1" presStyleIdx="5" presStyleCnt="7" custScaleX="192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83C52-AC32-4C78-A1CE-1036D4D06494}" type="pres">
      <dgm:prSet presAssocID="{5592C602-BB1F-4395-A35A-A40D605FB4EE}" presName="Name13" presStyleLbl="parChTrans1D2" presStyleIdx="6" presStyleCnt="7"/>
      <dgm:spPr/>
      <dgm:t>
        <a:bodyPr/>
        <a:lstStyle/>
        <a:p>
          <a:endParaRPr lang="ru-RU"/>
        </a:p>
      </dgm:t>
    </dgm:pt>
    <dgm:pt modelId="{A5466382-99E5-4196-8018-A677C5EFA7D9}" type="pres">
      <dgm:prSet presAssocID="{FD67CF2C-9D77-48EE-9448-05189DC95335}" presName="childText" presStyleLbl="bgAcc1" presStyleIdx="6" presStyleCnt="7" custScaleX="202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D3EDB4-1A5D-4EEA-9EC5-C8044C848DCC}" srcId="{F2E9DD7F-4521-4892-BDC6-569064A959E0}" destId="{69779CF1-6C80-4CD0-B618-593E7DFF6531}" srcOrd="2" destOrd="0" parTransId="{732C5FA1-5D21-4A77-8658-22D6254B0E96}" sibTransId="{92CA2D78-BF6B-4C01-9E1C-47072CDB2A8E}"/>
    <dgm:cxn modelId="{F92ADC76-4C2F-4432-B82F-BABD9F9B91BF}" type="presOf" srcId="{98C9A9EA-7237-4C88-B2BD-77502328B37D}" destId="{53B7D0C3-A342-41AE-AC31-033E76561D04}" srcOrd="0" destOrd="0" presId="urn:microsoft.com/office/officeart/2005/8/layout/hierarchy3"/>
    <dgm:cxn modelId="{8D08DAFE-D79C-43B2-88A0-D66E7303FA5C}" type="presOf" srcId="{F2E9DD7F-4521-4892-BDC6-569064A959E0}" destId="{43D44D8F-6F94-456D-B7F5-5EAC26DBA033}" srcOrd="1" destOrd="0" presId="urn:microsoft.com/office/officeart/2005/8/layout/hierarchy3"/>
    <dgm:cxn modelId="{FDFE3C27-D9F0-4E07-A56D-7773A68CB8CC}" srcId="{4B592F37-C864-4F23-9F8A-E66E4DF9EA3A}" destId="{F2E9DD7F-4521-4892-BDC6-569064A959E0}" srcOrd="0" destOrd="0" parTransId="{47DB1417-4435-44A1-9F20-C14DFDBBF07E}" sibTransId="{5C6BE34F-434B-4A1B-BED0-887C2DAC72B7}"/>
    <dgm:cxn modelId="{396ED6B2-728E-4A4E-9EE7-90B087312A54}" srcId="{5AAAE83A-D39A-4BB2-A315-DB0B12F6F1D2}" destId="{98C9A9EA-7237-4C88-B2BD-77502328B37D}" srcOrd="1" destOrd="0" parTransId="{2C7656BC-8BCC-40C8-BE3B-5E65D6FC7496}" sibTransId="{E9559D2D-C24A-4314-A192-E99F3F6AE86C}"/>
    <dgm:cxn modelId="{ABC0B614-CA88-4996-B5E1-49687515AA64}" type="presOf" srcId="{A743EC6C-5C5C-400C-8E1F-176D45E8184B}" destId="{41A50C41-FB6B-435F-80C3-5C93C961B54F}" srcOrd="0" destOrd="0" presId="urn:microsoft.com/office/officeart/2005/8/layout/hierarchy3"/>
    <dgm:cxn modelId="{6F3BD66B-C899-4B3A-A957-E29D69BBC0E2}" type="presOf" srcId="{626092F4-2BAD-45CC-940C-828AC6D5905D}" destId="{0DE2B900-CB30-4AAD-A21C-3242262E69C8}" srcOrd="0" destOrd="0" presId="urn:microsoft.com/office/officeart/2005/8/layout/hierarchy3"/>
    <dgm:cxn modelId="{71AC2134-13B9-4E3E-887E-7163142C1F27}" type="presOf" srcId="{3E9A3A95-4E61-4913-93D2-34D6703B2C6F}" destId="{F392673A-BA2D-4A58-9461-99431F0A212B}" srcOrd="0" destOrd="0" presId="urn:microsoft.com/office/officeart/2005/8/layout/hierarchy3"/>
    <dgm:cxn modelId="{1B44964E-212A-49EE-A3EC-CF4523113B61}" srcId="{5AAAE83A-D39A-4BB2-A315-DB0B12F6F1D2}" destId="{6EC21988-CFDB-48B0-A589-2965D63CEE58}" srcOrd="0" destOrd="0" parTransId="{EF03DCB9-7F23-4255-9D15-DD992A5E0B1B}" sibTransId="{69705FB4-92B6-41F8-8860-8F0589048FCF}"/>
    <dgm:cxn modelId="{FB9C9DCF-8202-48E6-9702-691E73D8B64D}" srcId="{4B592F37-C864-4F23-9F8A-E66E4DF9EA3A}" destId="{5AAAE83A-D39A-4BB2-A315-DB0B12F6F1D2}" srcOrd="1" destOrd="0" parTransId="{FBE87C90-B950-4958-9DA6-0BFE56686280}" sibTransId="{EEDD025A-8B38-4EC9-95F5-31BA06DB93E9}"/>
    <dgm:cxn modelId="{C51331EE-C61D-4C38-BDAC-DF4333152568}" type="presOf" srcId="{FD67CF2C-9D77-48EE-9448-05189DC95335}" destId="{A5466382-99E5-4196-8018-A677C5EFA7D9}" srcOrd="0" destOrd="0" presId="urn:microsoft.com/office/officeart/2005/8/layout/hierarchy3"/>
    <dgm:cxn modelId="{87F0700E-4CF8-4E05-8F80-3F40FA325E76}" type="presOf" srcId="{2C7656BC-8BCC-40C8-BE3B-5E65D6FC7496}" destId="{334D3112-6BC1-4A60-8DC3-08411BCC0381}" srcOrd="0" destOrd="0" presId="urn:microsoft.com/office/officeart/2005/8/layout/hierarchy3"/>
    <dgm:cxn modelId="{B2527B0B-B2F0-41B1-989D-40418FB34074}" type="presOf" srcId="{4B592F37-C864-4F23-9F8A-E66E4DF9EA3A}" destId="{EC9CF80E-0CE3-4F68-B225-B1517A598080}" srcOrd="0" destOrd="0" presId="urn:microsoft.com/office/officeart/2005/8/layout/hierarchy3"/>
    <dgm:cxn modelId="{425E56E2-755F-49C7-9652-726A2449FE9A}" type="presOf" srcId="{5AAAE83A-D39A-4BB2-A315-DB0B12F6F1D2}" destId="{722575B4-11F4-4A0F-A406-05693847C3C5}" srcOrd="1" destOrd="0" presId="urn:microsoft.com/office/officeart/2005/8/layout/hierarchy3"/>
    <dgm:cxn modelId="{3CA5247E-913F-4591-BB0F-4EAF36D910FB}" type="presOf" srcId="{6EC21988-CFDB-48B0-A589-2965D63CEE58}" destId="{F0CAA843-4A03-4940-A462-F00B82F9EA4D}" srcOrd="0" destOrd="0" presId="urn:microsoft.com/office/officeart/2005/8/layout/hierarchy3"/>
    <dgm:cxn modelId="{A6D8FF88-3614-4B05-AB20-A766090CBDED}" type="presOf" srcId="{732C5FA1-5D21-4A77-8658-22D6254B0E96}" destId="{053EBEFE-81B2-4E39-B85A-BBF6651522D6}" srcOrd="0" destOrd="0" presId="urn:microsoft.com/office/officeart/2005/8/layout/hierarchy3"/>
    <dgm:cxn modelId="{7AB672DC-9A87-4C32-8732-1B8193BD71DF}" type="presOf" srcId="{69779CF1-6C80-4CD0-B618-593E7DFF6531}" destId="{DBB40CAB-F859-496B-AD30-23CA72E2D3CD}" srcOrd="0" destOrd="0" presId="urn:microsoft.com/office/officeart/2005/8/layout/hierarchy3"/>
    <dgm:cxn modelId="{E2BE18C5-ADE0-446C-A0BB-B7916A5245B9}" type="presOf" srcId="{3239C29E-33DD-4731-86BE-C71CC620EBEF}" destId="{6FFB5A06-F32F-4655-9846-D3BD584CF375}" srcOrd="0" destOrd="0" presId="urn:microsoft.com/office/officeart/2005/8/layout/hierarchy3"/>
    <dgm:cxn modelId="{D9599803-CEC8-40D8-A09F-895F5E51DE73}" type="presOf" srcId="{5592C602-BB1F-4395-A35A-A40D605FB4EE}" destId="{FA383C52-AC32-4C78-A1CE-1036D4D06494}" srcOrd="0" destOrd="0" presId="urn:microsoft.com/office/officeart/2005/8/layout/hierarchy3"/>
    <dgm:cxn modelId="{B9B439FF-9700-4703-8F8E-52BD0B684BB9}" type="presOf" srcId="{0A23A1D3-F999-4DF7-A687-8E0952A6FDCE}" destId="{1793CA21-CC84-4598-9C41-44EDB4D034BF}" srcOrd="0" destOrd="0" presId="urn:microsoft.com/office/officeart/2005/8/layout/hierarchy3"/>
    <dgm:cxn modelId="{E26D6FB4-C8C5-4452-92CC-BD29D4CBADC4}" type="presOf" srcId="{F2E9DD7F-4521-4892-BDC6-569064A959E0}" destId="{5F8DA24E-429F-41DB-BFF2-EE4E2BB60792}" srcOrd="0" destOrd="0" presId="urn:microsoft.com/office/officeart/2005/8/layout/hierarchy3"/>
    <dgm:cxn modelId="{90A4DFE4-5FEE-4A63-8451-4F05FE235F96}" type="presOf" srcId="{E01E6ECA-4240-4C73-95CA-57F5EED93876}" destId="{15F794EE-84A3-44AE-A101-E441E11D4036}" srcOrd="0" destOrd="0" presId="urn:microsoft.com/office/officeart/2005/8/layout/hierarchy3"/>
    <dgm:cxn modelId="{6E230C80-0FB5-4DD9-BF43-9270FA8D2F39}" srcId="{5AAAE83A-D39A-4BB2-A315-DB0B12F6F1D2}" destId="{FD67CF2C-9D77-48EE-9448-05189DC95335}" srcOrd="3" destOrd="0" parTransId="{5592C602-BB1F-4395-A35A-A40D605FB4EE}" sibTransId="{19F4B7C9-E1C7-444D-AE7D-CF4C4AE2B6AB}"/>
    <dgm:cxn modelId="{E9E22E31-D7DC-4481-88E1-57EB67F721FF}" srcId="{F2E9DD7F-4521-4892-BDC6-569064A959E0}" destId="{3239C29E-33DD-4731-86BE-C71CC620EBEF}" srcOrd="1" destOrd="0" parTransId="{0A23A1D3-F999-4DF7-A687-8E0952A6FDCE}" sibTransId="{FF6E21BF-15FE-4B7E-91B8-1E0F8B704EDA}"/>
    <dgm:cxn modelId="{4F7B5673-F6F7-4934-84FA-00339B4A2BEA}" type="presOf" srcId="{EF03DCB9-7F23-4255-9D15-DD992A5E0B1B}" destId="{D5D93C70-E671-4389-98D9-39A5FD6D1AA5}" srcOrd="0" destOrd="0" presId="urn:microsoft.com/office/officeart/2005/8/layout/hierarchy3"/>
    <dgm:cxn modelId="{A06B329B-0FD1-49D0-829D-9398B9952F88}" type="presOf" srcId="{5AAAE83A-D39A-4BB2-A315-DB0B12F6F1D2}" destId="{0703BD85-6C22-437B-A681-ADB8506955F0}" srcOrd="0" destOrd="0" presId="urn:microsoft.com/office/officeart/2005/8/layout/hierarchy3"/>
    <dgm:cxn modelId="{5945EFFE-B9DA-467F-B31A-9B7C61B4EAE8}" srcId="{5AAAE83A-D39A-4BB2-A315-DB0B12F6F1D2}" destId="{3E9A3A95-4E61-4913-93D2-34D6703B2C6F}" srcOrd="2" destOrd="0" parTransId="{E01E6ECA-4240-4C73-95CA-57F5EED93876}" sibTransId="{88F70933-6332-4876-AEC9-96AFB53BF970}"/>
    <dgm:cxn modelId="{3D51E661-19BB-49B3-9C9D-6E987DF9A6D0}" srcId="{F2E9DD7F-4521-4892-BDC6-569064A959E0}" destId="{A743EC6C-5C5C-400C-8E1F-176D45E8184B}" srcOrd="0" destOrd="0" parTransId="{626092F4-2BAD-45CC-940C-828AC6D5905D}" sibTransId="{408F8748-8419-4C8E-95B0-0DC966802EA1}"/>
    <dgm:cxn modelId="{F7363205-C48E-4761-A370-A63F678F4CD1}" type="presParOf" srcId="{EC9CF80E-0CE3-4F68-B225-B1517A598080}" destId="{EF5F19B6-243D-4009-A8AE-DD9942C42EC6}" srcOrd="0" destOrd="0" presId="urn:microsoft.com/office/officeart/2005/8/layout/hierarchy3"/>
    <dgm:cxn modelId="{E7B7E29E-5100-47C5-8472-C44081A790DD}" type="presParOf" srcId="{EF5F19B6-243D-4009-A8AE-DD9942C42EC6}" destId="{0BEF4179-C526-4F17-84A9-7CC3E0C56079}" srcOrd="0" destOrd="0" presId="urn:microsoft.com/office/officeart/2005/8/layout/hierarchy3"/>
    <dgm:cxn modelId="{B56ADF0D-E174-4A9C-BD7B-09C51046D9E8}" type="presParOf" srcId="{0BEF4179-C526-4F17-84A9-7CC3E0C56079}" destId="{5F8DA24E-429F-41DB-BFF2-EE4E2BB60792}" srcOrd="0" destOrd="0" presId="urn:microsoft.com/office/officeart/2005/8/layout/hierarchy3"/>
    <dgm:cxn modelId="{A4AA51A8-8C22-4D06-8449-AD771D084082}" type="presParOf" srcId="{0BEF4179-C526-4F17-84A9-7CC3E0C56079}" destId="{43D44D8F-6F94-456D-B7F5-5EAC26DBA033}" srcOrd="1" destOrd="0" presId="urn:microsoft.com/office/officeart/2005/8/layout/hierarchy3"/>
    <dgm:cxn modelId="{29B4DC66-A10F-4CEC-9192-12C679184DD3}" type="presParOf" srcId="{EF5F19B6-243D-4009-A8AE-DD9942C42EC6}" destId="{583441C5-A4BE-4D6A-AE7D-165A703B7A0E}" srcOrd="1" destOrd="0" presId="urn:microsoft.com/office/officeart/2005/8/layout/hierarchy3"/>
    <dgm:cxn modelId="{2C14BCA7-338B-4026-BA6F-C5ECF7AEEE3D}" type="presParOf" srcId="{583441C5-A4BE-4D6A-AE7D-165A703B7A0E}" destId="{0DE2B900-CB30-4AAD-A21C-3242262E69C8}" srcOrd="0" destOrd="0" presId="urn:microsoft.com/office/officeart/2005/8/layout/hierarchy3"/>
    <dgm:cxn modelId="{A52BABAE-FF1F-4869-BA7A-79255333B8E0}" type="presParOf" srcId="{583441C5-A4BE-4D6A-AE7D-165A703B7A0E}" destId="{41A50C41-FB6B-435F-80C3-5C93C961B54F}" srcOrd="1" destOrd="0" presId="urn:microsoft.com/office/officeart/2005/8/layout/hierarchy3"/>
    <dgm:cxn modelId="{3DD9FE08-8B63-4051-B232-2D5D4E5DA4A4}" type="presParOf" srcId="{583441C5-A4BE-4D6A-AE7D-165A703B7A0E}" destId="{1793CA21-CC84-4598-9C41-44EDB4D034BF}" srcOrd="2" destOrd="0" presId="urn:microsoft.com/office/officeart/2005/8/layout/hierarchy3"/>
    <dgm:cxn modelId="{593B8DF9-BFB0-4CFB-A60A-95D367675CC4}" type="presParOf" srcId="{583441C5-A4BE-4D6A-AE7D-165A703B7A0E}" destId="{6FFB5A06-F32F-4655-9846-D3BD584CF375}" srcOrd="3" destOrd="0" presId="urn:microsoft.com/office/officeart/2005/8/layout/hierarchy3"/>
    <dgm:cxn modelId="{97122F88-CDC2-40AE-8EBD-8602B6F697C5}" type="presParOf" srcId="{583441C5-A4BE-4D6A-AE7D-165A703B7A0E}" destId="{053EBEFE-81B2-4E39-B85A-BBF6651522D6}" srcOrd="4" destOrd="0" presId="urn:microsoft.com/office/officeart/2005/8/layout/hierarchy3"/>
    <dgm:cxn modelId="{F5983B85-56D8-48A3-BE78-8B9C6497839F}" type="presParOf" srcId="{583441C5-A4BE-4D6A-AE7D-165A703B7A0E}" destId="{DBB40CAB-F859-496B-AD30-23CA72E2D3CD}" srcOrd="5" destOrd="0" presId="urn:microsoft.com/office/officeart/2005/8/layout/hierarchy3"/>
    <dgm:cxn modelId="{362BA89C-A9BE-49A9-BC67-CF205ED01FAF}" type="presParOf" srcId="{EC9CF80E-0CE3-4F68-B225-B1517A598080}" destId="{6FAD430B-EB43-4C97-9950-7CD518711AAF}" srcOrd="1" destOrd="0" presId="urn:microsoft.com/office/officeart/2005/8/layout/hierarchy3"/>
    <dgm:cxn modelId="{B0DB0CE7-B59A-467B-9F8F-CB01A0E1B6C7}" type="presParOf" srcId="{6FAD430B-EB43-4C97-9950-7CD518711AAF}" destId="{B9FD67F2-AEE8-441F-A403-3B01011FD2C1}" srcOrd="0" destOrd="0" presId="urn:microsoft.com/office/officeart/2005/8/layout/hierarchy3"/>
    <dgm:cxn modelId="{E15FC0E5-3F64-4DD5-8812-746D8B1A1BC3}" type="presParOf" srcId="{B9FD67F2-AEE8-441F-A403-3B01011FD2C1}" destId="{0703BD85-6C22-437B-A681-ADB8506955F0}" srcOrd="0" destOrd="0" presId="urn:microsoft.com/office/officeart/2005/8/layout/hierarchy3"/>
    <dgm:cxn modelId="{684E2331-1C6A-44F8-B481-A261C5C598C6}" type="presParOf" srcId="{B9FD67F2-AEE8-441F-A403-3B01011FD2C1}" destId="{722575B4-11F4-4A0F-A406-05693847C3C5}" srcOrd="1" destOrd="0" presId="urn:microsoft.com/office/officeart/2005/8/layout/hierarchy3"/>
    <dgm:cxn modelId="{5D4FA626-3AF8-45BF-9B4A-9DE72C560B24}" type="presParOf" srcId="{6FAD430B-EB43-4C97-9950-7CD518711AAF}" destId="{FA320884-D67D-4878-881E-37C0E9A46747}" srcOrd="1" destOrd="0" presId="urn:microsoft.com/office/officeart/2005/8/layout/hierarchy3"/>
    <dgm:cxn modelId="{5F09785B-6E4B-4AEC-BA3A-E64569E058E7}" type="presParOf" srcId="{FA320884-D67D-4878-881E-37C0E9A46747}" destId="{D5D93C70-E671-4389-98D9-39A5FD6D1AA5}" srcOrd="0" destOrd="0" presId="urn:microsoft.com/office/officeart/2005/8/layout/hierarchy3"/>
    <dgm:cxn modelId="{CC9E8353-2C18-46B6-B86B-D958D35A24D7}" type="presParOf" srcId="{FA320884-D67D-4878-881E-37C0E9A46747}" destId="{F0CAA843-4A03-4940-A462-F00B82F9EA4D}" srcOrd="1" destOrd="0" presId="urn:microsoft.com/office/officeart/2005/8/layout/hierarchy3"/>
    <dgm:cxn modelId="{D8D0EEE7-EE9F-4252-91BA-F394FD24CA98}" type="presParOf" srcId="{FA320884-D67D-4878-881E-37C0E9A46747}" destId="{334D3112-6BC1-4A60-8DC3-08411BCC0381}" srcOrd="2" destOrd="0" presId="urn:microsoft.com/office/officeart/2005/8/layout/hierarchy3"/>
    <dgm:cxn modelId="{F29BDAD0-6A0E-4BD0-A2E0-8D7A29819C65}" type="presParOf" srcId="{FA320884-D67D-4878-881E-37C0E9A46747}" destId="{53B7D0C3-A342-41AE-AC31-033E76561D04}" srcOrd="3" destOrd="0" presId="urn:microsoft.com/office/officeart/2005/8/layout/hierarchy3"/>
    <dgm:cxn modelId="{9EDACE2F-FCBA-4201-9721-27A9CEE982F7}" type="presParOf" srcId="{FA320884-D67D-4878-881E-37C0E9A46747}" destId="{15F794EE-84A3-44AE-A101-E441E11D4036}" srcOrd="4" destOrd="0" presId="urn:microsoft.com/office/officeart/2005/8/layout/hierarchy3"/>
    <dgm:cxn modelId="{CE8E290E-CB59-46EA-8944-5510A9AC892E}" type="presParOf" srcId="{FA320884-D67D-4878-881E-37C0E9A46747}" destId="{F392673A-BA2D-4A58-9461-99431F0A212B}" srcOrd="5" destOrd="0" presId="urn:microsoft.com/office/officeart/2005/8/layout/hierarchy3"/>
    <dgm:cxn modelId="{264198CC-41C4-4CBA-B02D-C1C5A0BDC862}" type="presParOf" srcId="{FA320884-D67D-4878-881E-37C0E9A46747}" destId="{FA383C52-AC32-4C78-A1CE-1036D4D06494}" srcOrd="6" destOrd="0" presId="urn:microsoft.com/office/officeart/2005/8/layout/hierarchy3"/>
    <dgm:cxn modelId="{FA288C70-8E9C-42FE-ADC3-1835555D863E}" type="presParOf" srcId="{FA320884-D67D-4878-881E-37C0E9A46747}" destId="{A5466382-99E5-4196-8018-A677C5EFA7D9}" srcOrd="7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3800" y="960438"/>
            <a:ext cx="4486275" cy="3460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717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3625" y="4759325"/>
            <a:ext cx="4751388" cy="3841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96480" tIns="48240" rIns="96480" bIns="48240"/>
          <a:lstStyle/>
          <a:p>
            <a:pPr marL="215900" indent="-215900" eaLnBrk="1" hangingPunct="1">
              <a:lnSpc>
                <a:spcPct val="80000"/>
              </a:lnSpc>
              <a:spcBef>
                <a:spcPts val="338"/>
              </a:spcBef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sz="900" dirty="0"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60438"/>
            <a:ext cx="4614863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60438"/>
            <a:ext cx="4614863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30300" y="960438"/>
            <a:ext cx="4613275" cy="3460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ru-RU" sz="1200" kern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Анализ педагогического опыта позволяет утверждать, что труд детей дошкольного возраста является важнейшим средством воспитания. Весь процесс воспитания детей в детском саду может, и должен быть организован так, чтобы они научились понимать пользу и необходимость труда для себя и для коллектива. Относиться к работе с любовью, видеть в ней радость - необходимое условие для проявления творчества личности, ее талантов. Важно так организовать трудовую деятельность детей, чтобы как можно больше было возможностей привлекать дошкольников непосредственно к труду. А не вести просто беседы и не разглядывать красочные картинки. Вовлекая ребенка непосредственно в трудовую деятельность, мы сможем добиться наилучшего результата в будущем.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60438"/>
            <a:ext cx="4614863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96480" tIns="48240" rIns="96480" bIns="48240"/>
          <a:lstStyle/>
          <a:p>
            <a:pPr marL="215900" indent="-215900" eaLnBrk="1" hangingPunct="1">
              <a:spcBef>
                <a:spcPts val="450"/>
              </a:spcBef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ru-RU" sz="2200" dirty="0"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60438"/>
            <a:ext cx="4614863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60438"/>
            <a:ext cx="4614863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60438"/>
            <a:ext cx="4614863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960438"/>
            <a:ext cx="4614863" cy="3462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3625" y="4759325"/>
            <a:ext cx="4752975" cy="3843338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E39F97-867F-42DE-8A8A-CC93C89EE0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E40F49-2AA3-4700-93AF-2A54FF4472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3263"/>
            <a:ext cx="2055813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3263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E7D7E7-7727-47E5-9B10-144053F4B6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9BFA230-042D-49FB-9CC8-05FF0E04F6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D8386CC-34D6-47C3-8E8D-FCEFDF35D3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D38A35-11BB-4232-9526-CD202CFDE0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6750"/>
            <a:ext cx="4037013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36750"/>
            <a:ext cx="4038600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570BEB-ABC8-4211-A487-A03EA1E696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07D7266-D45C-4040-A2FF-51F047D1DA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6F3773-39EB-488D-B345-488D6AADBE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738A55-36F0-42A5-AE22-06A9F281C5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E1D55B-8785-429F-A7BD-7837DD7E02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78B276-D6CC-4D68-9674-20161199E0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B23023-43B2-4D83-A6E0-2ADC99C555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EBE699-14D4-4922-B61E-C959C02011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3263"/>
            <a:ext cx="2055813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3263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801D48-4283-4789-AAE4-5CE0585E5D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B68ECE-95B1-4F03-9A3F-06D974A824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59A7AB-E134-40FB-B549-2DF66BF43F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0FF0EF3-0AD0-4AD5-A206-2167EE862E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6750"/>
            <a:ext cx="4037013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36750"/>
            <a:ext cx="4038600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A5BE449-7BB5-4B30-B81F-DD1A47DF3B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7BBAADD-1253-47A0-90FC-9D8A850D4C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749A33-880D-4E78-B94A-D442228A2A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5FF3E2-C87B-4F8B-B008-84D9BDAEE4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F0787F-AE8C-415A-92A8-E71EA95E10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53AD4F-1E94-4787-ADF9-4CCF93AD3A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BC046B-48C5-4562-A1E7-8881809342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637EA3A-CE24-4FBC-8179-AED3378B5A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3263"/>
            <a:ext cx="2055813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3263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1A564C2-0A68-4283-B5C6-914B8D0709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948BAE-AB48-4471-AA3F-E0E29B5D2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4644CE7-758C-4A0F-BF70-16A6455D74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AC63EAE-35F3-468A-900D-F2270E3714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6750"/>
            <a:ext cx="4037013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36750"/>
            <a:ext cx="4038600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E27B85-81E2-4515-9175-F02733E58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3DFBCB8-4D2A-45F3-A8DE-22D2997772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6EABB60-6341-4A4D-8125-1A33B2F60D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6750"/>
            <a:ext cx="4037013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36750"/>
            <a:ext cx="4038600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0EEC58-886C-4356-AC86-1DCD557BCB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7A4D0A-18E6-4C5D-9182-4FC2834061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4D5676-8824-47F2-9270-7C62820F4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58B4E8-7303-421A-929C-9CEA87983C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36EFAB-F1E0-4430-90C7-A8BF6EA34C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3263"/>
            <a:ext cx="2055813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3263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E56B1C8-EFA2-44E9-8E24-E9A5E27256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BF3214-A7E7-4FA4-8BE7-773810E6DF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B97449-FC1A-451F-88E1-6F03D8D366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CEF9A4D-6863-47C2-AB8D-0D6C17ACF7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36750"/>
            <a:ext cx="4037013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936750"/>
            <a:ext cx="4038600" cy="4386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CB8BEA-BF61-4ACE-88F1-0E76A376B6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A95078-2C6B-4AA3-9510-4584FC7A12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2D5A41-C0B6-4DEE-88C9-47E16E013E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BBAA36-F05E-4F51-A4E1-C60A749226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341BCB-7460-4AD0-B6C4-A7E9EC3586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82EB995-BE9A-4E14-AF7E-8FC39DC6A2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B5C952-812F-41A3-B7AB-487377694F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674C87-F76F-49EF-8AB7-074F82A80A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03263"/>
            <a:ext cx="2055813" cy="56197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03263"/>
            <a:ext cx="6019800" cy="56197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7E8426-3994-4058-9268-EFA5DE79BE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6125" y="1938338"/>
            <a:ext cx="3741738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0263" y="1938338"/>
            <a:ext cx="3741737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FBD5F19-78E7-42EF-A6D4-504EFBD849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7800" y="635000"/>
            <a:ext cx="1951038" cy="5622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1513" y="635000"/>
            <a:ext cx="5703887" cy="5622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412E963-0D5D-4D8B-85E4-DC23BC4A6C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C6C42A-141A-4E10-8C8C-3944A9D0BD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978D7A9-D335-4AC9-99C6-6A6DB9B285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-11113" y="-7938"/>
            <a:ext cx="9164638" cy="1042988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T0" fmla="*/ 8 256 1"/>
              <a:gd name="T1" fmla="*/ 0 256 1"/>
              <a:gd name="G13" fmla="+- 0 T0 T1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2" fmla="*/ 6 w 5772"/>
              <a:gd name="T3" fmla="*/ 2 h 656"/>
              <a:gd name="T4" fmla="*/ 2542 w 5772"/>
              <a:gd name="T5" fmla="*/ 0 h 656"/>
              <a:gd name="T6" fmla="*/ 4374 w 5772"/>
              <a:gd name="T7" fmla="*/ 367 h 656"/>
              <a:gd name="T8" fmla="*/ 5766 w 5772"/>
              <a:gd name="T9" fmla="*/ 55 h 656"/>
              <a:gd name="T10" fmla="*/ 5772 w 5772"/>
              <a:gd name="T11" fmla="*/ 213 h 656"/>
              <a:gd name="T12" fmla="*/ 4302 w 5772"/>
              <a:gd name="T13" fmla="*/ 439 h 656"/>
              <a:gd name="T14" fmla="*/ 1488 w 5772"/>
              <a:gd name="T15" fmla="*/ 201 h 656"/>
              <a:gd name="T16" fmla="*/ 0 w 5772"/>
              <a:gd name="T17" fmla="*/ 656 h 656"/>
              <a:gd name="T18" fmla="*/ 6 w 5772"/>
              <a:gd name="T19" fmla="*/ 2 h 656"/>
              <a:gd name="T20" fmla="*/ 0 w 5772"/>
              <a:gd name="T21" fmla="*/ 0 h 656"/>
              <a:gd name="T22" fmla="*/ 5772 w 5772"/>
              <a:gd name="T23" fmla="*/ 656 h 656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999"/>
                </a:srgbClr>
              </a:gs>
              <a:gs pos="100000">
                <a:srgbClr val="00EBF8">
                  <a:alpha val="56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41351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29003 51712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999"/>
                </a:srgbClr>
              </a:gs>
              <a:gs pos="100000">
                <a:srgbClr val="009BE5">
                  <a:alpha val="31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3263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6750"/>
            <a:ext cx="8228013" cy="4386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665413" y="6356350"/>
            <a:ext cx="335280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DCFCFBD2-7E9A-4C08-BDBD-C7432D4331D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-19050" y="203200"/>
            <a:ext cx="9178925" cy="646113"/>
            <a:chOff x="-12" y="128"/>
            <a:chExt cx="5782" cy="407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-12" y="128"/>
              <a:ext cx="5766" cy="407"/>
              <a:chOff x="-12" y="128"/>
              <a:chExt cx="5766" cy="407"/>
            </a:xfrm>
          </p:grpSpPr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14" y="128"/>
                <a:ext cx="5740" cy="40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20000">
                <a:off x="-12" y="249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-12" y="163"/>
              <a:ext cx="5782" cy="339"/>
              <a:chOff x="-12" y="163"/>
              <a:chExt cx="5782" cy="339"/>
            </a:xfrm>
          </p:grpSpPr>
          <p:pic>
            <p:nvPicPr>
              <p:cNvPr id="1037" name="Picture 13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8" y="163"/>
                <a:ext cx="5762" cy="33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1038" name="Text Box 14"/>
              <p:cNvSpPr txBox="1">
                <a:spLocks noChangeArrowheads="1"/>
              </p:cNvSpPr>
              <p:nvPr/>
            </p:nvSpPr>
            <p:spPr bwMode="auto">
              <a:xfrm rot="21420000">
                <a:off x="-12" y="284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11113" y="-7938"/>
            <a:ext cx="9164638" cy="1042988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T0" fmla="*/ 8 256 1"/>
              <a:gd name="T1" fmla="*/ 0 256 1"/>
              <a:gd name="G13" fmla="+- 0 T0 T1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2" fmla="*/ 6 w 5772"/>
              <a:gd name="T3" fmla="*/ 2 h 656"/>
              <a:gd name="T4" fmla="*/ 2542 w 5772"/>
              <a:gd name="T5" fmla="*/ 0 h 656"/>
              <a:gd name="T6" fmla="*/ 4374 w 5772"/>
              <a:gd name="T7" fmla="*/ 367 h 656"/>
              <a:gd name="T8" fmla="*/ 5766 w 5772"/>
              <a:gd name="T9" fmla="*/ 55 h 656"/>
              <a:gd name="T10" fmla="*/ 5772 w 5772"/>
              <a:gd name="T11" fmla="*/ 213 h 656"/>
              <a:gd name="T12" fmla="*/ 4302 w 5772"/>
              <a:gd name="T13" fmla="*/ 439 h 656"/>
              <a:gd name="T14" fmla="*/ 1488 w 5772"/>
              <a:gd name="T15" fmla="*/ 201 h 656"/>
              <a:gd name="T16" fmla="*/ 0 w 5772"/>
              <a:gd name="T17" fmla="*/ 656 h 656"/>
              <a:gd name="T18" fmla="*/ 6 w 5772"/>
              <a:gd name="T19" fmla="*/ 2 h 656"/>
              <a:gd name="T20" fmla="*/ 0 w 5772"/>
              <a:gd name="T21" fmla="*/ 0 h 656"/>
              <a:gd name="T22" fmla="*/ 5772 w 5772"/>
              <a:gd name="T23" fmla="*/ 656 h 656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999"/>
                </a:srgbClr>
              </a:gs>
              <a:gs pos="100000">
                <a:srgbClr val="00EBF8">
                  <a:alpha val="56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41351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29003 51712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999"/>
                </a:srgbClr>
              </a:gs>
              <a:gs pos="100000">
                <a:srgbClr val="009BE5">
                  <a:alpha val="31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-19050" y="203200"/>
            <a:ext cx="9178925" cy="646113"/>
            <a:chOff x="-12" y="128"/>
            <a:chExt cx="5782" cy="407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-12" y="128"/>
              <a:ext cx="5766" cy="407"/>
              <a:chOff x="-12" y="128"/>
              <a:chExt cx="5766" cy="407"/>
            </a:xfrm>
          </p:grpSpPr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14" y="128"/>
                <a:ext cx="5740" cy="40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2054" name="Text Box 6"/>
              <p:cNvSpPr txBox="1">
                <a:spLocks noChangeArrowheads="1"/>
              </p:cNvSpPr>
              <p:nvPr/>
            </p:nvSpPr>
            <p:spPr bwMode="auto">
              <a:xfrm rot="21420000">
                <a:off x="-12" y="249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-12" y="163"/>
              <a:ext cx="5782" cy="339"/>
              <a:chOff x="-12" y="163"/>
              <a:chExt cx="5782" cy="339"/>
            </a:xfrm>
          </p:grpSpPr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8" y="163"/>
                <a:ext cx="5762" cy="33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2057" name="Text Box 9"/>
              <p:cNvSpPr txBox="1">
                <a:spLocks noChangeArrowheads="1"/>
              </p:cNvSpPr>
              <p:nvPr/>
            </p:nvSpPr>
            <p:spPr bwMode="auto">
              <a:xfrm rot="21420000">
                <a:off x="-12" y="284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05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3263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6750"/>
            <a:ext cx="8228013" cy="4386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D1EAEE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665413" y="6356350"/>
            <a:ext cx="335280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1EAEE"/>
                </a:solidFill>
                <a:latin typeface="Times New Roman" pitchFamily="18" charset="0"/>
              </a:defRPr>
            </a:lvl1pPr>
          </a:lstStyle>
          <a:p>
            <a:fld id="{06BE7BB7-01DB-4554-BFC7-E30C314D1E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/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-11113" y="-7938"/>
            <a:ext cx="9164638" cy="1042988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T0" fmla="*/ 8 256 1"/>
              <a:gd name="T1" fmla="*/ 0 256 1"/>
              <a:gd name="G13" fmla="+- 0 T0 T1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2" fmla="*/ 6 w 5772"/>
              <a:gd name="T3" fmla="*/ 2 h 656"/>
              <a:gd name="T4" fmla="*/ 2542 w 5772"/>
              <a:gd name="T5" fmla="*/ 0 h 656"/>
              <a:gd name="T6" fmla="*/ 4374 w 5772"/>
              <a:gd name="T7" fmla="*/ 367 h 656"/>
              <a:gd name="T8" fmla="*/ 5766 w 5772"/>
              <a:gd name="T9" fmla="*/ 55 h 656"/>
              <a:gd name="T10" fmla="*/ 5772 w 5772"/>
              <a:gd name="T11" fmla="*/ 213 h 656"/>
              <a:gd name="T12" fmla="*/ 4302 w 5772"/>
              <a:gd name="T13" fmla="*/ 439 h 656"/>
              <a:gd name="T14" fmla="*/ 1488 w 5772"/>
              <a:gd name="T15" fmla="*/ 201 h 656"/>
              <a:gd name="T16" fmla="*/ 0 w 5772"/>
              <a:gd name="T17" fmla="*/ 656 h 656"/>
              <a:gd name="T18" fmla="*/ 6 w 5772"/>
              <a:gd name="T19" fmla="*/ 2 h 656"/>
              <a:gd name="T20" fmla="*/ 0 w 5772"/>
              <a:gd name="T21" fmla="*/ 0 h 656"/>
              <a:gd name="T22" fmla="*/ 5772 w 5772"/>
              <a:gd name="T23" fmla="*/ 656 h 656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999"/>
                </a:srgbClr>
              </a:gs>
              <a:gs pos="100000">
                <a:srgbClr val="00EBF8">
                  <a:alpha val="56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41351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29003 51712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999"/>
                </a:srgbClr>
              </a:gs>
              <a:gs pos="100000">
                <a:srgbClr val="009BE5">
                  <a:alpha val="31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-19050" y="203200"/>
            <a:ext cx="9178925" cy="646113"/>
            <a:chOff x="-12" y="128"/>
            <a:chExt cx="5782" cy="407"/>
          </a:xfrm>
        </p:grpSpPr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-12" y="128"/>
              <a:ext cx="5766" cy="407"/>
              <a:chOff x="-12" y="128"/>
              <a:chExt cx="5766" cy="407"/>
            </a:xfrm>
          </p:grpSpPr>
          <p:pic>
            <p:nvPicPr>
              <p:cNvPr id="3077" name="Picture 5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14" y="128"/>
                <a:ext cx="5740" cy="40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3078" name="Text Box 6"/>
              <p:cNvSpPr txBox="1">
                <a:spLocks noChangeArrowheads="1"/>
              </p:cNvSpPr>
              <p:nvPr/>
            </p:nvSpPr>
            <p:spPr bwMode="auto">
              <a:xfrm rot="21420000">
                <a:off x="-12" y="249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-12" y="163"/>
              <a:ext cx="5782" cy="339"/>
              <a:chOff x="-12" y="163"/>
              <a:chExt cx="5782" cy="339"/>
            </a:xfrm>
          </p:grpSpPr>
          <p:pic>
            <p:nvPicPr>
              <p:cNvPr id="3080" name="Picture 8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8" y="163"/>
                <a:ext cx="5762" cy="33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3081" name="Text Box 9"/>
              <p:cNvSpPr txBox="1">
                <a:spLocks noChangeArrowheads="1"/>
              </p:cNvSpPr>
              <p:nvPr/>
            </p:nvSpPr>
            <p:spPr bwMode="auto">
              <a:xfrm rot="21420000">
                <a:off x="-12" y="284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3263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6750"/>
            <a:ext cx="8228013" cy="4386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D1EAEE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665413" y="6356350"/>
            <a:ext cx="335280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D1EAEE"/>
                </a:solidFill>
                <a:latin typeface="Times New Roman" pitchFamily="18" charset="0"/>
              </a:defRPr>
            </a:lvl1pPr>
          </a:lstStyle>
          <a:p>
            <a:fld id="{5EF01EFE-26AA-499B-A564-8DDB7E933A9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/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DBF5F9"/>
          </a:solidFill>
          <a:latin typeface="Calibri" pitchFamily="34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 rot="420000" flipV="1">
            <a:off x="2971800" y="969963"/>
            <a:ext cx="5230813" cy="4135437"/>
          </a:xfrm>
          <a:custGeom>
            <a:avLst/>
            <a:gdLst>
              <a:gd name="G0" fmla="+- 1 0 0"/>
              <a:gd name="G1" fmla="+- 1 0 0"/>
              <a:gd name="G2" fmla="+- 1 0 0"/>
              <a:gd name="G3" fmla="+- 1 0 0"/>
              <a:gd name="G4" fmla="+- 46829 0 0"/>
              <a:gd name="G5" fmla="+- 1 0 0"/>
              <a:gd name="T0" fmla="*/ 3943350 w 3943350"/>
              <a:gd name="T1" fmla="*/ 2743200 h 5486400"/>
              <a:gd name="T2" fmla="*/ 1971675 w 3943350"/>
              <a:gd name="T3" fmla="*/ 5486400 h 5486400"/>
              <a:gd name="T4" fmla="*/ 0 w 3943350"/>
              <a:gd name="T5" fmla="*/ 2743200 h 5486400"/>
              <a:gd name="T6" fmla="*/ 1971675 w 3943350"/>
              <a:gd name="T7" fmla="*/ 0 h 5486400"/>
              <a:gd name="T8" fmla="*/ 0 w 3943350"/>
              <a:gd name="T9" fmla="*/ 0 h 5486400"/>
              <a:gd name="T10" fmla="*/ 3871461 w 3943350"/>
              <a:gd name="T11" fmla="*/ 5486400 h 5486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3943350" h="5486400">
                <a:moveTo>
                  <a:pt x="0" y="0"/>
                </a:moveTo>
                <a:lnTo>
                  <a:pt x="3799575" y="0"/>
                </a:lnTo>
                <a:lnTo>
                  <a:pt x="3943350" y="143775"/>
                </a:lnTo>
                <a:lnTo>
                  <a:pt x="3943350" y="5486400"/>
                </a:lnTo>
                <a:lnTo>
                  <a:pt x="0" y="54864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240" cap="rnd">
            <a:solidFill>
              <a:srgbClr val="C0C0C0"/>
            </a:solidFill>
            <a:miter lim="800000"/>
            <a:headEnd/>
            <a:tailEnd/>
          </a:ln>
          <a:effectLst>
            <a:outerShdw dist="153753" dir="2700000" algn="ctr" rotWithShape="0">
              <a:srgbClr val="000000">
                <a:alpha val="25041"/>
              </a:srgbClr>
            </a:outerShdw>
          </a:effec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420000" flipV="1">
            <a:off x="7994650" y="5357813"/>
            <a:ext cx="155575" cy="153987"/>
          </a:xfrm>
          <a:prstGeom prst="rtTriangle">
            <a:avLst/>
          </a:prstGeom>
          <a:solidFill>
            <a:srgbClr val="FFFFFF"/>
          </a:solidFill>
          <a:ln w="12600" cap="sq">
            <a:solidFill>
              <a:srgbClr val="FFFFFF"/>
            </a:solidFill>
            <a:bevel/>
            <a:headEnd/>
            <a:tailEnd/>
          </a:ln>
          <a:effectLst>
            <a:outerShdw dist="6194" dir="12932261" algn="ctr" rotWithShape="0">
              <a:srgbClr val="000000">
                <a:alpha val="47029"/>
              </a:srgbClr>
            </a:outerShdw>
          </a:effectLst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flipV="1">
            <a:off x="-11113" y="5815013"/>
            <a:ext cx="9164638" cy="1041400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T0" fmla="*/ 8 256 1"/>
              <a:gd name="T1" fmla="*/ 0 256 1"/>
              <a:gd name="G13" fmla="+- 0 T0 T1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2" fmla="*/ 6 w 5772"/>
              <a:gd name="T3" fmla="*/ 2 h 656"/>
              <a:gd name="T4" fmla="*/ 2542 w 5772"/>
              <a:gd name="T5" fmla="*/ 0 h 656"/>
              <a:gd name="T6" fmla="*/ 4374 w 5772"/>
              <a:gd name="T7" fmla="*/ 367 h 656"/>
              <a:gd name="T8" fmla="*/ 5766 w 5772"/>
              <a:gd name="T9" fmla="*/ 55 h 656"/>
              <a:gd name="T10" fmla="*/ 5772 w 5772"/>
              <a:gd name="T11" fmla="*/ 213 h 656"/>
              <a:gd name="T12" fmla="*/ 4302 w 5772"/>
              <a:gd name="T13" fmla="*/ 439 h 656"/>
              <a:gd name="T14" fmla="*/ 1488 w 5772"/>
              <a:gd name="T15" fmla="*/ 201 h 656"/>
              <a:gd name="T16" fmla="*/ 0 w 5772"/>
              <a:gd name="T17" fmla="*/ 656 h 656"/>
              <a:gd name="T18" fmla="*/ 6 w 5772"/>
              <a:gd name="T19" fmla="*/ 2 h 656"/>
              <a:gd name="T20" fmla="*/ 0 w 5772"/>
              <a:gd name="T21" fmla="*/ 0 h 656"/>
              <a:gd name="T22" fmla="*/ 5772 w 5772"/>
              <a:gd name="T23" fmla="*/ 656 h 656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999"/>
                </a:srgbClr>
              </a:gs>
              <a:gs pos="100000">
                <a:srgbClr val="00EBF8">
                  <a:alpha val="56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29003 51712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999"/>
                </a:srgbClr>
              </a:gs>
              <a:gs pos="100000">
                <a:srgbClr val="009BE5">
                  <a:alpha val="31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3263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6750"/>
            <a:ext cx="8228013" cy="4386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45C75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665413" y="6356350"/>
            <a:ext cx="335280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077200" y="6356350"/>
            <a:ext cx="6080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rgbClr val="045C75"/>
                </a:solidFill>
                <a:latin typeface="Times New Roman" pitchFamily="18" charset="0"/>
              </a:defRPr>
            </a:lvl1pPr>
          </a:lstStyle>
          <a:p>
            <a:fld id="{0A13316E-ECD8-454A-81A0-87919A1D5EE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/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-11113" y="-7938"/>
            <a:ext cx="9164638" cy="1042988"/>
          </a:xfrm>
          <a:custGeom>
            <a:avLst/>
            <a:gdLst>
              <a:gd name="G0" fmla="+- 2542 0 0"/>
              <a:gd name="G1" fmla="+- 1 0 0"/>
              <a:gd name="G2" fmla="+- 1 0 0"/>
              <a:gd name="G3" fmla="+- 1 0 0"/>
              <a:gd name="G4" fmla="+- 1 0 0"/>
              <a:gd name="G5" fmla="+- 1 0 0"/>
              <a:gd name="G6" fmla="+- 437 0 0"/>
              <a:gd name="G7" fmla="+- 1 0 0"/>
              <a:gd name="G8" fmla="+- 65362 0 0"/>
              <a:gd name="G9" fmla="+- 11 0 0"/>
              <a:gd name="G10" fmla="*/ 1 16385 2"/>
              <a:gd name="G11" fmla="+- 1 0 0"/>
              <a:gd name="G12" fmla="+- 1 0 0"/>
              <a:gd name="T0" fmla="*/ 8 256 1"/>
              <a:gd name="T1" fmla="*/ 0 256 1"/>
              <a:gd name="G13" fmla="+- 0 T0 T1"/>
              <a:gd name="G14" fmla="sin 12 G13"/>
              <a:gd name="G15" fmla="+- 62996 0 0"/>
              <a:gd name="G16" fmla="+- 61162 0 0"/>
              <a:gd name="G17" fmla="+- 60137 0 0"/>
              <a:gd name="G18" fmla="+- 59819 0 0"/>
              <a:gd name="G19" fmla="+- 61447 0 0"/>
              <a:gd name="T2" fmla="*/ 6 w 5772"/>
              <a:gd name="T3" fmla="*/ 2 h 656"/>
              <a:gd name="T4" fmla="*/ 2542 w 5772"/>
              <a:gd name="T5" fmla="*/ 0 h 656"/>
              <a:gd name="T6" fmla="*/ 4374 w 5772"/>
              <a:gd name="T7" fmla="*/ 367 h 656"/>
              <a:gd name="T8" fmla="*/ 5766 w 5772"/>
              <a:gd name="T9" fmla="*/ 55 h 656"/>
              <a:gd name="T10" fmla="*/ 5772 w 5772"/>
              <a:gd name="T11" fmla="*/ 213 h 656"/>
              <a:gd name="T12" fmla="*/ 4302 w 5772"/>
              <a:gd name="T13" fmla="*/ 439 h 656"/>
              <a:gd name="T14" fmla="*/ 1488 w 5772"/>
              <a:gd name="T15" fmla="*/ 201 h 656"/>
              <a:gd name="T16" fmla="*/ 0 w 5772"/>
              <a:gd name="T17" fmla="*/ 656 h 656"/>
              <a:gd name="T18" fmla="*/ 6 w 5772"/>
              <a:gd name="T19" fmla="*/ 2 h 656"/>
              <a:gd name="T20" fmla="*/ 0 w 5772"/>
              <a:gd name="T21" fmla="*/ 0 h 656"/>
              <a:gd name="T22" fmla="*/ 5772 w 5772"/>
              <a:gd name="T23" fmla="*/ 656 h 656"/>
            </a:gdLst>
            <a:ahLst/>
            <a:cxnLst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9AF">
                  <a:alpha val="45999"/>
                </a:srgbClr>
              </a:gs>
              <a:gs pos="100000">
                <a:srgbClr val="00EBF8">
                  <a:alpha val="56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381500" y="-7938"/>
            <a:ext cx="4762500" cy="641351"/>
          </a:xfrm>
          <a:custGeom>
            <a:avLst/>
            <a:gdLst>
              <a:gd name="G0" fmla="+- 72 0 0"/>
              <a:gd name="G1" fmla="+- 1 0 0"/>
              <a:gd name="G2" fmla="+- 1 0 0"/>
              <a:gd name="G3" fmla="+- 1 0 0"/>
              <a:gd name="G4" fmla="+- 65535 0 0"/>
              <a:gd name="G5" fmla="*/ 1 24577 2"/>
              <a:gd name="G6" fmla="*/ 1 29003 51712"/>
              <a:gd name="G7" fmla="+- 8 0 0"/>
              <a:gd name="G8" fmla="+- 63868 0 0"/>
              <a:gd name="T0" fmla="*/ 0 w 3000"/>
              <a:gd name="T1" fmla="*/ 0 h 595"/>
              <a:gd name="T2" fmla="*/ 1668 w 3000"/>
              <a:gd name="T3" fmla="*/ 564 h 595"/>
              <a:gd name="T4" fmla="*/ 3000 w 3000"/>
              <a:gd name="T5" fmla="*/ 186 h 595"/>
              <a:gd name="T6" fmla="*/ 3000 w 3000"/>
              <a:gd name="T7" fmla="*/ 6 h 595"/>
              <a:gd name="T8" fmla="*/ 0 w 3000"/>
              <a:gd name="T9" fmla="*/ 0 h 595"/>
              <a:gd name="T10" fmla="*/ 0 w 3000"/>
              <a:gd name="T11" fmla="*/ 0 h 595"/>
              <a:gd name="T12" fmla="*/ 3000 w 3000"/>
              <a:gd name="T13" fmla="*/ 595 h 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ADB6">
                  <a:alpha val="45999"/>
                </a:srgbClr>
              </a:gs>
              <a:gs pos="100000">
                <a:srgbClr val="009BE5">
                  <a:alpha val="31000"/>
                </a:srgbClr>
              </a:gs>
            </a:gsLst>
            <a:lin ang="5400000" scaled="1"/>
          </a:gra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-19050" y="203200"/>
            <a:ext cx="9178925" cy="646113"/>
            <a:chOff x="-12" y="128"/>
            <a:chExt cx="5782" cy="407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-12" y="128"/>
              <a:ext cx="5766" cy="407"/>
              <a:chOff x="-12" y="128"/>
              <a:chExt cx="5766" cy="407"/>
            </a:xfrm>
          </p:grpSpPr>
          <p:pic>
            <p:nvPicPr>
              <p:cNvPr id="5125" name="Picture 5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auto">
              <a:xfrm>
                <a:off x="14" y="128"/>
                <a:ext cx="5740" cy="407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5126" name="Text Box 6"/>
              <p:cNvSpPr txBox="1">
                <a:spLocks noChangeArrowheads="1"/>
              </p:cNvSpPr>
              <p:nvPr/>
            </p:nvSpPr>
            <p:spPr bwMode="auto">
              <a:xfrm rot="21420000">
                <a:off x="-12" y="249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-12" y="163"/>
              <a:ext cx="5782" cy="339"/>
              <a:chOff x="-12" y="163"/>
              <a:chExt cx="5782" cy="339"/>
            </a:xfrm>
          </p:grpSpPr>
          <p:pic>
            <p:nvPicPr>
              <p:cNvPr id="5128" name="Picture 8"/>
              <p:cNvPicPr>
                <a:picLocks noChangeAspect="1" noChangeArrowheads="1"/>
              </p:cNvPicPr>
              <p:nvPr/>
            </p:nvPicPr>
            <p:blipFill>
              <a:blip r:embed="rId15"/>
              <a:srcRect/>
              <a:stretch>
                <a:fillRect/>
              </a:stretch>
            </p:blipFill>
            <p:spPr bwMode="auto">
              <a:xfrm>
                <a:off x="8" y="163"/>
                <a:ext cx="5762" cy="339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</p:pic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 rot="21420000">
                <a:off x="-12" y="284"/>
                <a:ext cx="0" cy="0"/>
              </a:xfrm>
              <a:prstGeom prst="rect">
                <a:avLst/>
              </a:prstGeom>
              <a:noFill/>
              <a:ln w="9525" cap="flat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03263"/>
            <a:ext cx="8228013" cy="11414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4680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36750"/>
            <a:ext cx="8228013" cy="43862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45C75"/>
                </a:solidFill>
                <a:latin typeface="Times New Roman" pitchFamily="18" charset="0"/>
              </a:defRPr>
            </a:lvl1pPr>
          </a:lstStyle>
          <a:p>
            <a:r>
              <a:rPr lang="ru-RU"/>
              <a:t>05.03.15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665413" y="6356350"/>
            <a:ext cx="3352800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7924800" y="6356350"/>
            <a:ext cx="7604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1200">
                <a:solidFill>
                  <a:srgbClr val="045C75"/>
                </a:solidFill>
                <a:latin typeface="Times New Roman" pitchFamily="18" charset="0"/>
              </a:defRPr>
            </a:lvl1pPr>
          </a:lstStyle>
          <a:p>
            <a:fld id="{39C5531B-4154-4151-A60B-09EA500C75F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/>
  <p:txStyles>
    <p:titleStyle>
      <a:lvl1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2pPr>
      <a:lvl3pPr marL="1143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3pPr>
      <a:lvl4pPr marL="1600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4pPr>
      <a:lvl5pPr marL="20574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4617B"/>
          </a:solidFill>
          <a:latin typeface="Calibri" pitchFamily="34" charset="0"/>
          <a:ea typeface="Microsoft YaHei" charset="-122"/>
        </a:defRPr>
      </a:lvl9pPr>
    </p:titleStyle>
    <p:bodyStyle>
      <a:lvl1pPr marL="342900" indent="-3429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fontAlgn="base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00"/>
            <a:ext cx="7807325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938338"/>
            <a:ext cx="7635875" cy="43195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 i="1">
          <a:solidFill>
            <a:srgbClr val="99284C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941638" y="5829300"/>
            <a:ext cx="3251200" cy="750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</a:rPr>
              <a:t>воспитатель  Яппарова Ф.А.</a:t>
            </a: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635000"/>
            <a:ext cx="7808912" cy="1144588"/>
          </a:xfrm>
          <a:ln/>
        </p:spPr>
        <p:txBody>
          <a:bodyPr tIns="10080"/>
          <a:lstStyle/>
          <a:p>
            <a: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1600" b="0" i="0" dirty="0">
                <a:solidFill>
                  <a:srgbClr val="000000"/>
                </a:solidFill>
                <a:latin typeface="Times New Roman" pitchFamily="18" charset="0"/>
              </a:rPr>
              <a:t>АУ ДОУ ДСОВ №1 «Колокольчик» ХМАО — </a:t>
            </a:r>
            <a:r>
              <a:rPr lang="ru-RU" sz="1600" b="0" i="0" dirty="0" err="1">
                <a:solidFill>
                  <a:srgbClr val="000000"/>
                </a:solidFill>
                <a:latin typeface="Times New Roman" pitchFamily="18" charset="0"/>
              </a:rPr>
              <a:t>Югра</a:t>
            </a:r>
            <a:r>
              <a:rPr lang="ru-RU" sz="1600" b="0" i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1600" b="0" i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1600" b="0" i="0">
                <a:solidFill>
                  <a:srgbClr val="000000"/>
                </a:solidFill>
                <a:latin typeface="Times New Roman" pitchFamily="18" charset="0"/>
              </a:rPr>
              <a:t>г.Радужный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2663825"/>
            <a:ext cx="7637463" cy="3595688"/>
          </a:xfrm>
          <a:ln/>
        </p:spPr>
        <p:txBody>
          <a:bodyPr tIns="84672"/>
          <a:lstStyle/>
          <a:p>
            <a:pPr marL="0" indent="0" algn="ctr" hangingPunct="1">
              <a:lnSpc>
                <a:spcPct val="76000"/>
              </a:lnSpc>
              <a:spcBef>
                <a:spcPts val="700"/>
              </a:spcBef>
              <a:buClrTx/>
              <a:buSzPct val="9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ТРУДОВОЕ  ВОСПИТАНИЕ </a:t>
            </a:r>
            <a:br>
              <a:rPr lang="ru-RU" sz="2800" b="1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</a:br>
            <a:r>
              <a:rPr lang="ru-RU" sz="2800" b="1">
                <a:solidFill>
                  <a:srgbClr val="000000"/>
                </a:solidFill>
                <a:latin typeface="Times New Roman" pitchFamily="18" charset="0"/>
                <a:ea typeface="Microsoft YaHei" charset="-122"/>
              </a:rPr>
              <a:t>ДОШКОЛЬНИКОВ</a:t>
            </a:r>
          </a:p>
          <a:p>
            <a:pPr marL="0" indent="0" algn="ctr" hangingPunct="1">
              <a:lnSpc>
                <a:spcPct val="76000"/>
              </a:lnSpc>
              <a:spcBef>
                <a:spcPts val="700"/>
              </a:spcBef>
              <a:buClrTx/>
              <a:buSzPct val="9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800" b="1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-285750"/>
            <a:ext cx="8229600" cy="1314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 b="1" i="1" dirty="0">
              <a:solidFill>
                <a:srgbClr val="009DD9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1480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МЕТОДЫ И ПРИЕМЫ 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ТРУДОВОГО  ВОСПИТАНИЯ  ДЕТЕЙ</a:t>
            </a:r>
          </a:p>
          <a:p>
            <a:pPr indent="544513"/>
            <a:r>
              <a:rPr lang="ru-RU" sz="2400" b="1" u="sng" dirty="0" smtClean="0">
                <a:solidFill>
                  <a:schemeClr val="tx1"/>
                </a:solidFill>
              </a:rPr>
              <a:t>Первая  группа  методов</a:t>
            </a:r>
            <a:r>
              <a:rPr lang="ru-RU" sz="2400" b="1" dirty="0" smtClean="0">
                <a:solidFill>
                  <a:schemeClr val="tx1"/>
                </a:solidFill>
              </a:rPr>
              <a:t>:  формирование  нравственных  представлений,  суждений,  оценок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143117"/>
            <a:ext cx="8001056" cy="423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Решение  небольших  логических  загадок</a:t>
            </a: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Приучение  к  размышлению, эвристические  беседы</a:t>
            </a: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Беседы  на  этические  темы</a:t>
            </a: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Чтение  художественной  литературы 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Рассматривание  иллюстраций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Рассказывание  по  картинам, иллюстрациям, их  обсуждение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Просмотр  телепередач, диафильмов, видеофильмов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Задачи  на  решение  коммуникативных  ситуаций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Придумывание  сказок</a:t>
            </a:r>
            <a:endParaRPr lang="ru-RU" sz="2400" b="1" i="1" dirty="0">
              <a:solidFill>
                <a:srgbClr val="3333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-285750"/>
            <a:ext cx="8229600" cy="1314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2400" b="1" i="1" dirty="0">
              <a:solidFill>
                <a:srgbClr val="009DD9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71480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 МЕТОДЫ И ПРИЕМЫ 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ТРУДОВОГО  ВОСПИТАНИЯ  ДЕТЕЙ</a:t>
            </a:r>
          </a:p>
          <a:p>
            <a:pPr indent="544513"/>
            <a:r>
              <a:rPr lang="ru-RU" sz="2400" b="1" u="sng" dirty="0" smtClean="0">
                <a:solidFill>
                  <a:schemeClr val="tx1"/>
                </a:solidFill>
              </a:rPr>
              <a:t>Вторая  группа  методов</a:t>
            </a:r>
            <a:r>
              <a:rPr lang="ru-RU" sz="2400" b="1" dirty="0" smtClean="0">
                <a:solidFill>
                  <a:schemeClr val="tx1"/>
                </a:solidFill>
              </a:rPr>
              <a:t>:  создание  у  детей  практического  опыта  трудовой  деятельности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285991"/>
            <a:ext cx="8001056" cy="369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Приучение  к  положительным  формам  общественного  поведения</a:t>
            </a: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Показ  действий</a:t>
            </a: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Примеры  взрослого  и  детей 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Целенаправленное  наблюдение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Организация  интересной  деятельности (общественно-полезный  характер)</a:t>
            </a:r>
            <a:endParaRPr lang="ru-RU" sz="2400" b="1" i="1" dirty="0" smtClean="0">
              <a:solidFill>
                <a:srgbClr val="333333"/>
              </a:solidFill>
              <a:latin typeface="Times New Roman" pitchFamily="18" charset="0"/>
            </a:endParaRP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Разыгрывание  коммуникативных  ситуаций</a:t>
            </a:r>
          </a:p>
          <a:p>
            <a:pPr marL="503238" indent="-431800">
              <a:lnSpc>
                <a:spcPct val="90000"/>
              </a:lnSpc>
              <a:spcBef>
                <a:spcPts val="800"/>
              </a:spcBef>
              <a:buClr>
                <a:srgbClr val="99284C"/>
              </a:buClr>
              <a:buSzPct val="75000"/>
              <a:buFont typeface="Wingdings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i="1" dirty="0" smtClean="0">
                <a:solidFill>
                  <a:srgbClr val="333333"/>
                </a:solidFill>
                <a:latin typeface="Times New Roman" pitchFamily="18" charset="0"/>
              </a:rPr>
              <a:t>Создание  контрольных  педагогических  ситуаций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571480"/>
            <a:ext cx="77867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руд детей дошкольного возраста является важнейшим средством воспитания. Весь процесс воспитания детей в детском саду может, и должен быть организован так, чтобы они научились понимать пользу и необходимость труда для себя и для коллектива. Относиться к работе с любовью, видеть в ней радость - необходимое условие для проявления творчества личности, ее талантов. Важно так организовать трудовую деятельность детей, чтобы как можно больше было возможностей привлекать дошкольников непосредственно к труду. Вовлекая ребенка непосредственно в трудовую деятельность, можно добиться наилучшего результата в будущем.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http://korkinodetsad.ru/i/img/5d1600fe5a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000372"/>
            <a:ext cx="4929222" cy="3059085"/>
          </a:xfrm>
          <a:prstGeom prst="rect">
            <a:avLst/>
          </a:prstGeom>
          <a:noFill/>
        </p:spPr>
      </p:pic>
      <p:sp>
        <p:nvSpPr>
          <p:cNvPr id="115715" name="WordArt 3"/>
          <p:cNvSpPr>
            <a:spLocks noChangeArrowheads="1" noChangeShapeType="1" noTextEdit="1"/>
          </p:cNvSpPr>
          <p:nvPr/>
        </p:nvSpPr>
        <p:spPr bwMode="auto">
          <a:xfrm>
            <a:off x="714348" y="1357298"/>
            <a:ext cx="7572428" cy="100013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/>
                <a:latin typeface="Times New Roman"/>
                <a:cs typeface="Times New Roman"/>
              </a:rPr>
              <a:t>Спасибо  за  внимание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7030A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4287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73075" y="476250"/>
            <a:ext cx="8023225" cy="5651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indent="450850" algn="just">
              <a:lnSpc>
                <a:spcPct val="150000"/>
              </a:lnSpc>
              <a:spcBef>
                <a:spcPts val="488"/>
              </a:spcBef>
              <a:tabLst>
                <a:tab pos="639763" algn="l"/>
                <a:tab pos="1554163" algn="l"/>
                <a:tab pos="2468563" algn="l"/>
                <a:tab pos="3382963" algn="l"/>
                <a:tab pos="4297363" algn="l"/>
                <a:tab pos="5211763" algn="l"/>
                <a:tab pos="6126163" algn="l"/>
                <a:tab pos="7040563" algn="l"/>
                <a:tab pos="7954963" algn="l"/>
                <a:tab pos="8869363" algn="l"/>
                <a:tab pos="9783763" algn="l"/>
              </a:tabLst>
            </a:pPr>
            <a:endParaRPr lang="ru-RU" dirty="0">
              <a:solidFill>
                <a:srgbClr val="000000"/>
              </a:solidFill>
              <a:latin typeface="Times New Roman" pitchFamily="18" charset="0"/>
              <a:ea typeface="Microsoft YaHei" charset="-122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5181600"/>
            <a:ext cx="1733550" cy="14351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642918"/>
            <a:ext cx="778674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/>
            <a:r>
              <a:rPr lang="ru-RU" dirty="0">
                <a:solidFill>
                  <a:schemeClr val="tx1"/>
                </a:solidFill>
              </a:rPr>
              <a:t>В соответствии с Федеральным Законом Российской </a:t>
            </a:r>
            <a:r>
              <a:rPr lang="ru-RU" dirty="0" smtClean="0">
                <a:solidFill>
                  <a:schemeClr val="tx1"/>
                </a:solidFill>
              </a:rPr>
              <a:t>Федерации «Об </a:t>
            </a:r>
            <a:r>
              <a:rPr lang="ru-RU" dirty="0">
                <a:solidFill>
                  <a:schemeClr val="tx1"/>
                </a:solidFill>
              </a:rPr>
              <a:t>образовании» воспитание рассматривается </a:t>
            </a:r>
            <a:r>
              <a:rPr lang="ru-RU" dirty="0" smtClean="0">
                <a:solidFill>
                  <a:schemeClr val="tx1"/>
                </a:solidFill>
              </a:rPr>
              <a:t>как целенаправленная </a:t>
            </a:r>
            <a:r>
              <a:rPr lang="ru-RU" dirty="0">
                <a:solidFill>
                  <a:schemeClr val="tx1"/>
                </a:solidFill>
              </a:rPr>
              <a:t>деятельность, ориентированная на </a:t>
            </a:r>
            <a:r>
              <a:rPr lang="ru-RU" dirty="0" smtClean="0">
                <a:solidFill>
                  <a:schemeClr val="tx1"/>
                </a:solidFill>
              </a:rPr>
              <a:t>создание условий </a:t>
            </a:r>
            <a:r>
              <a:rPr lang="ru-RU" dirty="0">
                <a:solidFill>
                  <a:schemeClr val="tx1"/>
                </a:solidFill>
              </a:rPr>
              <a:t>для формирования духовно-нравственной </a:t>
            </a:r>
            <a:r>
              <a:rPr lang="ru-RU" dirty="0" smtClean="0">
                <a:solidFill>
                  <a:schemeClr val="tx1"/>
                </a:solidFill>
              </a:rPr>
              <a:t>личности, интеграции </a:t>
            </a:r>
            <a:r>
              <a:rPr lang="ru-RU" dirty="0">
                <a:solidFill>
                  <a:schemeClr val="tx1"/>
                </a:solidFill>
              </a:rPr>
              <a:t>личности в национальную и мировую культуру, формирования человека и гражданина, интегрированного в современное ему общество и нацеленного на совершенствование этого общества (п. 2 , ст. 14 Закона РФ «Об образовании»). В Федеральном государственном образовательном стандарте дошкольного образования одно из направлений в социально-коммуникативном развитии -это формирование позитивных установок к различным видам труда и творчества; формирование основ безопасного поведения в быту, социуме, природе (ФГОС 2.6). Для детей дошкольного возраста (3 года - 8 лет) - ряд видов </a:t>
            </a:r>
            <a:r>
              <a:rPr lang="ru-RU" dirty="0" smtClean="0">
                <a:solidFill>
                  <a:schemeClr val="tx1"/>
                </a:solidFill>
              </a:rPr>
              <a:t>деятельности реализовывается </a:t>
            </a:r>
            <a:r>
              <a:rPr lang="ru-RU" dirty="0">
                <a:solidFill>
                  <a:schemeClr val="tx1"/>
                </a:solidFill>
              </a:rPr>
              <a:t>в самообслуживание и элементарный бытовой труд (в помещении и на улице), конструирование из разного </a:t>
            </a:r>
            <a:r>
              <a:rPr lang="ru-RU" dirty="0" smtClean="0">
                <a:solidFill>
                  <a:schemeClr val="tx1"/>
                </a:solidFill>
              </a:rPr>
              <a:t>материала, включая </a:t>
            </a:r>
            <a:r>
              <a:rPr lang="ru-RU" dirty="0">
                <a:solidFill>
                  <a:schemeClr val="tx1"/>
                </a:solidFill>
              </a:rPr>
              <a:t>конструкторы, модули, бумагу, природный и </a:t>
            </a:r>
            <a:r>
              <a:rPr lang="ru-RU" dirty="0" smtClean="0">
                <a:solidFill>
                  <a:schemeClr val="tx1"/>
                </a:solidFill>
              </a:rPr>
              <a:t>иной материал.(ФГОС2.7</a:t>
            </a:r>
            <a:r>
              <a:rPr lang="ru-RU" dirty="0">
                <a:solidFill>
                  <a:schemeClr val="tx1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703263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936750"/>
            <a:ext cx="8229600" cy="4387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5105400"/>
            <a:ext cx="1885950" cy="1587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642918"/>
            <a:ext cx="792961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 </a:t>
            </a:r>
            <a:r>
              <a:rPr lang="ru-RU" sz="2800" dirty="0">
                <a:solidFill>
                  <a:schemeClr val="tx1"/>
                </a:solidFill>
              </a:rPr>
              <a:t>В. А. Сухомлинский глубоко верил в облагораживающую силу труда: «Если ребенок вложил частицу своей души в труд людей и нашел в этом труде личную радость, он уже не сможет стать злым, не добрым человеком». Подчеркивая роль воспитания, К. Д. Ушинский писал: «Возможность труда и любовь к нему – лучшее наследство, которое может оставить своим детям и бедный и богач». 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 bwMode="auto">
          <a:xfrm>
            <a:off x="2366946" y="866756"/>
            <a:ext cx="5000660" cy="642942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ВИДЫ    ТРУДА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571472" y="1714488"/>
          <a:ext cx="7858180" cy="4246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472" y="571480"/>
            <a:ext cx="8797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ЗАДАЧИ  ТРУДОВОГО  ВОСПИТАНИЯ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714348" y="1397000"/>
          <a:ext cx="7572428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029200"/>
            <a:ext cx="1809750" cy="1587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5714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ФОРМЫ ОРГАНИЗАЦИИ ТРУДОВОЙ ДЕЯТЕЛЬНОСТИ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500034" y="3500438"/>
            <a:ext cx="3700905" cy="135732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Трудовые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поручения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4572000" y="3500438"/>
            <a:ext cx="3857652" cy="135732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ru-RU" sz="2400" b="1" i="1" dirty="0" smtClean="0">
                <a:solidFill>
                  <a:schemeClr val="tx1"/>
                </a:solidFill>
              </a:rPr>
              <a:t>Дежурства ( не более 20 минут)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2643174" y="1714488"/>
            <a:ext cx="3857652" cy="1357322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ru-RU" sz="2400" b="1" i="1" dirty="0" smtClean="0">
                <a:solidFill>
                  <a:schemeClr val="tx1"/>
                </a:solidFill>
              </a:rPr>
              <a:t>Общий, совместный, коллективный труд (не более 35-40 минут)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Стрелка вправо 8"/>
          <p:cNvSpPr/>
          <p:nvPr/>
        </p:nvSpPr>
        <p:spPr bwMode="auto">
          <a:xfrm rot="7108471" flipV="1">
            <a:off x="883368" y="2104171"/>
            <a:ext cx="2925965" cy="14933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Стрелка вправо 9"/>
          <p:cNvSpPr/>
          <p:nvPr/>
        </p:nvSpPr>
        <p:spPr bwMode="auto">
          <a:xfrm rot="3426456" flipV="1">
            <a:off x="5368553" y="2090446"/>
            <a:ext cx="2988213" cy="120295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>
            <a:off x="4429124" y="928670"/>
            <a:ext cx="142876" cy="714380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1472" y="857232"/>
            <a:ext cx="778674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ru-RU" sz="3200" b="1" i="1" dirty="0" smtClean="0">
                <a:solidFill>
                  <a:schemeClr val="tx1"/>
                </a:solidFill>
              </a:rPr>
              <a:t>Общий, совместный, коллективный труд </a:t>
            </a:r>
            <a:r>
              <a:rPr lang="ru-RU" sz="2800" b="1" i="1" dirty="0" smtClean="0">
                <a:solidFill>
                  <a:schemeClr val="tx1"/>
                </a:solidFill>
              </a:rPr>
              <a:t>– </a:t>
            </a:r>
            <a:r>
              <a:rPr lang="ru-RU" sz="2800" b="1" dirty="0" smtClean="0">
                <a:solidFill>
                  <a:schemeClr val="tx1"/>
                </a:solidFill>
              </a:rPr>
              <a:t>детская трудовая деятельность, имеющая общую цель. Данные  формы труда создают благоприятные условия для формирования у детей умение согласовывать свои действия, помогать друг другу, устанавливать единый темп работы и т.д.</a:t>
            </a:r>
          </a:p>
          <a:p>
            <a:pPr indent="360363"/>
            <a:r>
              <a:rPr lang="ru-RU" sz="2800" b="1" i="1" dirty="0" smtClean="0">
                <a:solidFill>
                  <a:schemeClr val="tx1"/>
                </a:solidFill>
              </a:rPr>
              <a:t>Результат труда – польза для всех его участников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5029200"/>
            <a:ext cx="1809750" cy="1587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703263"/>
            <a:ext cx="8229600" cy="4397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46800" rIns="0" bIns="0" anchor="b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400" b="1" dirty="0" smtClean="0">
                <a:solidFill>
                  <a:schemeClr val="tx1"/>
                </a:solidFill>
              </a:rPr>
              <a:t>ТРУДОВЫЕ  ПОРУЧЕНИЯ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285720" y="1283677"/>
          <a:ext cx="8429684" cy="4931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0034" y="642918"/>
            <a:ext cx="7858180" cy="304916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ДЕЖУРСТВА – форма организации труда детей, предполагающая выполнение ребенком работы, направленной на обслуживание всего коллектива: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Формирование общественно-значимого этикета</a:t>
            </a:r>
          </a:p>
          <a:p>
            <a:pPr>
              <a:buClrTx/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+mn-lt"/>
              </a:rPr>
              <a:t>Нравственный, этический аспект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chemeClr val="tx1"/>
              </a:solidFill>
              <a:latin typeface="+mn-lt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2400" b="1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0034" y="3071810"/>
          <a:ext cx="7929619" cy="214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936"/>
                <a:gridCol w="2577340"/>
                <a:gridCol w="2964343"/>
              </a:tblGrid>
              <a:tr h="585496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i="1" dirty="0" smtClean="0">
                          <a:solidFill>
                            <a:schemeClr val="tx1"/>
                          </a:solidFill>
                        </a:rPr>
                        <a:t>Традиционные  дежурства</a:t>
                      </a:r>
                      <a:endParaRPr lang="ru-RU" sz="24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5764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Дежурство</a:t>
                      </a:r>
                    </a:p>
                    <a:p>
                      <a:r>
                        <a:rPr lang="ru-RU" sz="2000" b="1" dirty="0" smtClean="0"/>
                        <a:t>по</a:t>
                      </a:r>
                    </a:p>
                    <a:p>
                      <a:r>
                        <a:rPr lang="ru-RU" sz="2000" b="1" dirty="0" smtClean="0"/>
                        <a:t>столовой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Дежурство</a:t>
                      </a:r>
                    </a:p>
                    <a:p>
                      <a:r>
                        <a:rPr lang="ru-RU" sz="2000" b="1" dirty="0" smtClean="0"/>
                        <a:t>по  уголку</a:t>
                      </a:r>
                    </a:p>
                    <a:p>
                      <a:r>
                        <a:rPr lang="ru-RU" sz="2000" b="1" dirty="0" smtClean="0"/>
                        <a:t>природы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Дежурство по</a:t>
                      </a:r>
                    </a:p>
                    <a:p>
                      <a:r>
                        <a:rPr lang="ru-RU" sz="2000" b="1" dirty="0" smtClean="0"/>
                        <a:t>подготовке</a:t>
                      </a:r>
                    </a:p>
                    <a:p>
                      <a:r>
                        <a:rPr lang="ru-RU" sz="2000" b="1" dirty="0" smtClean="0"/>
                        <a:t>к  занятиям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1472" y="5286388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Вводятся во второй  младшей  группе  детского  сада  (со  второго полугодия)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onstanti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757</Words>
  <PresentationFormat>Экран (4:3)</PresentationFormat>
  <Paragraphs>78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Тема Office</vt:lpstr>
      <vt:lpstr>Тема Office</vt:lpstr>
      <vt:lpstr>Тема Office</vt:lpstr>
      <vt:lpstr>Тема Office</vt:lpstr>
      <vt:lpstr>Тема Office</vt:lpstr>
      <vt:lpstr>Тема Office</vt:lpstr>
      <vt:lpstr>АУ ДОУ ДСОВ №1 «Колокольчик» ХМАО — Югра г.Радужный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МАМА</dc:creator>
  <cp:lastModifiedBy>xxx</cp:lastModifiedBy>
  <cp:revision>477</cp:revision>
  <cp:lastPrinted>1601-01-01T00:00:00Z</cp:lastPrinted>
  <dcterms:created xsi:type="dcterms:W3CDTF">2011-01-05T11:35:27Z</dcterms:created>
  <dcterms:modified xsi:type="dcterms:W3CDTF">2015-03-18T16:44:02Z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